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3" r:id="rId4"/>
    <p:sldId id="294" r:id="rId5"/>
    <p:sldId id="258" r:id="rId6"/>
    <p:sldId id="276" r:id="rId7"/>
    <p:sldId id="263" r:id="rId8"/>
    <p:sldId id="286" r:id="rId9"/>
    <p:sldId id="302" r:id="rId10"/>
    <p:sldId id="298" r:id="rId11"/>
    <p:sldId id="271" r:id="rId12"/>
    <p:sldId id="274" r:id="rId13"/>
    <p:sldId id="299" r:id="rId14"/>
    <p:sldId id="322" r:id="rId15"/>
    <p:sldId id="304" r:id="rId16"/>
    <p:sldId id="334" r:id="rId17"/>
    <p:sldId id="307" r:id="rId18"/>
    <p:sldId id="308" r:id="rId19"/>
    <p:sldId id="305" r:id="rId20"/>
    <p:sldId id="306" r:id="rId21"/>
    <p:sldId id="317" r:id="rId22"/>
    <p:sldId id="309" r:id="rId23"/>
    <p:sldId id="318" r:id="rId24"/>
    <p:sldId id="303" r:id="rId25"/>
    <p:sldId id="310" r:id="rId26"/>
    <p:sldId id="300" r:id="rId27"/>
    <p:sldId id="316" r:id="rId28"/>
    <p:sldId id="313" r:id="rId29"/>
    <p:sldId id="311" r:id="rId30"/>
    <p:sldId id="319" r:id="rId31"/>
    <p:sldId id="314" r:id="rId32"/>
    <p:sldId id="312" r:id="rId33"/>
    <p:sldId id="321" r:id="rId34"/>
    <p:sldId id="320" r:id="rId35"/>
    <p:sldId id="326" r:id="rId36"/>
    <p:sldId id="323" r:id="rId37"/>
    <p:sldId id="325" r:id="rId38"/>
    <p:sldId id="280" r:id="rId39"/>
    <p:sldId id="291" r:id="rId40"/>
    <p:sldId id="277" r:id="rId41"/>
    <p:sldId id="292" r:id="rId42"/>
    <p:sldId id="329" r:id="rId43"/>
    <p:sldId id="330" r:id="rId44"/>
    <p:sldId id="331" r:id="rId45"/>
    <p:sldId id="332" r:id="rId46"/>
    <p:sldId id="333" r:id="rId47"/>
    <p:sldId id="335" r:id="rId48"/>
    <p:sldId id="328" r:id="rId49"/>
    <p:sldId id="324" r:id="rId50"/>
    <p:sldId id="336" r:id="rId51"/>
    <p:sldId id="327" r:id="rId52"/>
    <p:sldId id="340" r:id="rId53"/>
    <p:sldId id="337" r:id="rId54"/>
    <p:sldId id="338" r:id="rId55"/>
    <p:sldId id="339" r:id="rId56"/>
    <p:sldId id="341" r:id="rId57"/>
    <p:sldId id="342" r:id="rId58"/>
    <p:sldId id="261" r:id="rId59"/>
    <p:sldId id="275" r:id="rId60"/>
    <p:sldId id="287" r:id="rId61"/>
    <p:sldId id="301" r:id="rId62"/>
    <p:sldId id="31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CC6600"/>
    <a:srgbClr val="171695"/>
    <a:srgbClr val="171794"/>
    <a:srgbClr val="000B5B"/>
    <a:srgbClr val="010D64"/>
    <a:srgbClr val="E7AF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83691-BAA3-4922-B624-6E7D88058D94}" v="2627" dt="2026-03-17T00:50:10.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p:cViewPr varScale="1">
        <p:scale>
          <a:sx n="102" d="100"/>
          <a:sy n="102" d="100"/>
        </p:scale>
        <p:origin x="1920" y="31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 KIRCHER" userId="4ac86959c5eca2ba" providerId="LiveId" clId="{CAD7AA11-AF83-4833-A3CA-E082F74878EB}"/>
    <pc:docChg chg="undo custSel addSld delSld modSld sldOrd">
      <pc:chgData name="VAL KIRCHER" userId="4ac86959c5eca2ba" providerId="LiveId" clId="{CAD7AA11-AF83-4833-A3CA-E082F74878EB}" dt="2026-03-17T00:50:10.533" v="25432" actId="20577"/>
      <pc:docMkLst>
        <pc:docMk/>
      </pc:docMkLst>
      <pc:sldChg chg="modSp mod modAnim">
        <pc:chgData name="VAL KIRCHER" userId="4ac86959c5eca2ba" providerId="LiveId" clId="{CAD7AA11-AF83-4833-A3CA-E082F74878EB}" dt="2026-03-14T17:41:48.420" v="21653" actId="6549"/>
        <pc:sldMkLst>
          <pc:docMk/>
          <pc:sldMk cId="1105949034" sldId="257"/>
        </pc:sldMkLst>
        <pc:spChg chg="mod">
          <ac:chgData name="VAL KIRCHER" userId="4ac86959c5eca2ba" providerId="LiveId" clId="{CAD7AA11-AF83-4833-A3CA-E082F74878EB}" dt="2026-03-14T17:41:48.420" v="21653" actId="6549"/>
          <ac:spMkLst>
            <pc:docMk/>
            <pc:sldMk cId="1105949034" sldId="257"/>
            <ac:spMk id="2" creationId="{1EF274AE-AD8C-44CA-A720-891C2F629A46}"/>
          </ac:spMkLst>
        </pc:spChg>
        <pc:spChg chg="mod">
          <ac:chgData name="VAL KIRCHER" userId="4ac86959c5eca2ba" providerId="LiveId" clId="{CAD7AA11-AF83-4833-A3CA-E082F74878EB}" dt="2026-03-14T17:41:31.957" v="21652" actId="20577"/>
          <ac:spMkLst>
            <pc:docMk/>
            <pc:sldMk cId="1105949034" sldId="257"/>
            <ac:spMk id="3" creationId="{BADF9C03-34E2-4A02-8600-4F68C5327C17}"/>
          </ac:spMkLst>
        </pc:spChg>
      </pc:sldChg>
      <pc:sldChg chg="modSp new mod ord addAnim delAnim modAnim">
        <pc:chgData name="VAL KIRCHER" userId="4ac86959c5eca2ba" providerId="LiveId" clId="{CAD7AA11-AF83-4833-A3CA-E082F74878EB}" dt="2026-03-09T19:21:48.386" v="16486" actId="207"/>
        <pc:sldMkLst>
          <pc:docMk/>
          <pc:sldMk cId="2082894563" sldId="258"/>
        </pc:sldMkLst>
        <pc:spChg chg="mod">
          <ac:chgData name="VAL KIRCHER" userId="4ac86959c5eca2ba" providerId="LiveId" clId="{CAD7AA11-AF83-4833-A3CA-E082F74878EB}" dt="2026-03-09T19:21:48.386" v="16486" actId="207"/>
          <ac:spMkLst>
            <pc:docMk/>
            <pc:sldMk cId="2082894563" sldId="258"/>
            <ac:spMk id="3" creationId="{DA38BF45-EC63-136B-64A8-11458199C2BD}"/>
          </ac:spMkLst>
        </pc:spChg>
      </pc:sldChg>
      <pc:sldChg chg="modSp mod">
        <pc:chgData name="VAL KIRCHER" userId="4ac86959c5eca2ba" providerId="LiveId" clId="{CAD7AA11-AF83-4833-A3CA-E082F74878EB}" dt="2026-03-17T00:42:24.010" v="25375" actId="255"/>
        <pc:sldMkLst>
          <pc:docMk/>
          <pc:sldMk cId="3439677498" sldId="261"/>
        </pc:sldMkLst>
        <pc:spChg chg="mod">
          <ac:chgData name="VAL KIRCHER" userId="4ac86959c5eca2ba" providerId="LiveId" clId="{CAD7AA11-AF83-4833-A3CA-E082F74878EB}" dt="2026-03-17T00:42:24.010" v="25375" actId="255"/>
          <ac:spMkLst>
            <pc:docMk/>
            <pc:sldMk cId="3439677498" sldId="261"/>
            <ac:spMk id="2" creationId="{C98BD98E-D187-A0D9-0EAC-4419CEFB416A}"/>
          </ac:spMkLst>
        </pc:spChg>
      </pc:sldChg>
      <pc:sldChg chg="ord">
        <pc:chgData name="VAL KIRCHER" userId="4ac86959c5eca2ba" providerId="LiveId" clId="{CAD7AA11-AF83-4833-A3CA-E082F74878EB}" dt="2026-02-23T17:10:24.175" v="7289"/>
        <pc:sldMkLst>
          <pc:docMk/>
          <pc:sldMk cId="3113390693" sldId="263"/>
        </pc:sldMkLst>
      </pc:sldChg>
      <pc:sldChg chg="modSp mod ord modAnim">
        <pc:chgData name="VAL KIRCHER" userId="4ac86959c5eca2ba" providerId="LiveId" clId="{CAD7AA11-AF83-4833-A3CA-E082F74878EB}" dt="2026-03-09T19:42:40.138" v="16493"/>
        <pc:sldMkLst>
          <pc:docMk/>
          <pc:sldMk cId="3885166242" sldId="271"/>
        </pc:sldMkLst>
        <pc:spChg chg="mod">
          <ac:chgData name="VAL KIRCHER" userId="4ac86959c5eca2ba" providerId="LiveId" clId="{CAD7AA11-AF83-4833-A3CA-E082F74878EB}" dt="2026-03-09T19:22:18.226" v="16491" actId="207"/>
          <ac:spMkLst>
            <pc:docMk/>
            <pc:sldMk cId="3885166242" sldId="271"/>
            <ac:spMk id="4" creationId="{3666C4DD-7770-A380-FD97-A39EAF45FFA5}"/>
          </ac:spMkLst>
        </pc:spChg>
      </pc:sldChg>
      <pc:sldChg chg="ord">
        <pc:chgData name="VAL KIRCHER" userId="4ac86959c5eca2ba" providerId="LiveId" clId="{CAD7AA11-AF83-4833-A3CA-E082F74878EB}" dt="2026-02-23T21:13:48.938" v="12027"/>
        <pc:sldMkLst>
          <pc:docMk/>
          <pc:sldMk cId="402807290" sldId="274"/>
        </pc:sldMkLst>
      </pc:sldChg>
      <pc:sldChg chg="modSp mod">
        <pc:chgData name="VAL KIRCHER" userId="4ac86959c5eca2ba" providerId="LiveId" clId="{CAD7AA11-AF83-4833-A3CA-E082F74878EB}" dt="2026-03-17T00:42:35.900" v="25379" actId="14100"/>
        <pc:sldMkLst>
          <pc:docMk/>
          <pc:sldMk cId="332395037" sldId="275"/>
        </pc:sldMkLst>
        <pc:spChg chg="mod">
          <ac:chgData name="VAL KIRCHER" userId="4ac86959c5eca2ba" providerId="LiveId" clId="{CAD7AA11-AF83-4833-A3CA-E082F74878EB}" dt="2026-03-17T00:42:35.900" v="25379" actId="14100"/>
          <ac:spMkLst>
            <pc:docMk/>
            <pc:sldMk cId="332395037" sldId="275"/>
            <ac:spMk id="2" creationId="{8434CC06-81FE-15DE-BFE7-40D1E72B7B78}"/>
          </ac:spMkLst>
        </pc:spChg>
      </pc:sldChg>
      <pc:sldChg chg="addSp modSp new mod ord">
        <pc:chgData name="VAL KIRCHER" userId="4ac86959c5eca2ba" providerId="LiveId" clId="{CAD7AA11-AF83-4833-A3CA-E082F74878EB}" dt="2026-03-09T19:21:58.094" v="16488" actId="207"/>
        <pc:sldMkLst>
          <pc:docMk/>
          <pc:sldMk cId="4109116963" sldId="276"/>
        </pc:sldMkLst>
        <pc:spChg chg="mod">
          <ac:chgData name="VAL KIRCHER" userId="4ac86959c5eca2ba" providerId="LiveId" clId="{CAD7AA11-AF83-4833-A3CA-E082F74878EB}" dt="2026-03-09T19:21:58.094" v="16488" actId="207"/>
          <ac:spMkLst>
            <pc:docMk/>
            <pc:sldMk cId="4109116963" sldId="276"/>
            <ac:spMk id="3" creationId="{A6C233E3-C759-1855-4F96-A38D0FC55AE9}"/>
          </ac:spMkLst>
        </pc:spChg>
      </pc:sldChg>
      <pc:sldChg chg="ord">
        <pc:chgData name="VAL KIRCHER" userId="4ac86959c5eca2ba" providerId="LiveId" clId="{CAD7AA11-AF83-4833-A3CA-E082F74878EB}" dt="2026-03-16T22:36:45.478" v="22355"/>
        <pc:sldMkLst>
          <pc:docMk/>
          <pc:sldMk cId="4291489204" sldId="277"/>
        </pc:sldMkLst>
      </pc:sldChg>
      <pc:sldChg chg="modSp new mod ord modAnim">
        <pc:chgData name="VAL KIRCHER" userId="4ac86959c5eca2ba" providerId="LiveId" clId="{CAD7AA11-AF83-4833-A3CA-E082F74878EB}" dt="2026-03-09T20:18:16.293" v="17667" actId="207"/>
        <pc:sldMkLst>
          <pc:docMk/>
          <pc:sldMk cId="2432035608" sldId="280"/>
        </pc:sldMkLst>
        <pc:spChg chg="mod">
          <ac:chgData name="VAL KIRCHER" userId="4ac86959c5eca2ba" providerId="LiveId" clId="{CAD7AA11-AF83-4833-A3CA-E082F74878EB}" dt="2026-03-09T20:18:16.293" v="17667" actId="207"/>
          <ac:spMkLst>
            <pc:docMk/>
            <pc:sldMk cId="2432035608" sldId="280"/>
            <ac:spMk id="3" creationId="{A81AFF42-20B7-8832-9AA5-EE0804E3B893}"/>
          </ac:spMkLst>
        </pc:spChg>
      </pc:sldChg>
      <pc:sldChg chg="addSp delSp modSp new mod ord modAnim">
        <pc:chgData name="VAL KIRCHER" userId="4ac86959c5eca2ba" providerId="LiveId" clId="{CAD7AA11-AF83-4833-A3CA-E082F74878EB}" dt="2026-03-16T23:45:03.924" v="24662" actId="20577"/>
        <pc:sldMkLst>
          <pc:docMk/>
          <pc:sldMk cId="1179853905" sldId="286"/>
        </pc:sldMkLst>
        <pc:spChg chg="mod">
          <ac:chgData name="VAL KIRCHER" userId="4ac86959c5eca2ba" providerId="LiveId" clId="{CAD7AA11-AF83-4833-A3CA-E082F74878EB}" dt="2026-03-16T23:45:03.924" v="24662" actId="20577"/>
          <ac:spMkLst>
            <pc:docMk/>
            <pc:sldMk cId="1179853905" sldId="286"/>
            <ac:spMk id="2" creationId="{7D75955F-CE59-23BD-7146-E6F0EEFAEEDD}"/>
          </ac:spMkLst>
        </pc:spChg>
        <pc:spChg chg="mod">
          <ac:chgData name="VAL KIRCHER" userId="4ac86959c5eca2ba" providerId="LiveId" clId="{CAD7AA11-AF83-4833-A3CA-E082F74878EB}" dt="2026-03-09T19:22:06.596" v="16489" actId="207"/>
          <ac:spMkLst>
            <pc:docMk/>
            <pc:sldMk cId="1179853905" sldId="286"/>
            <ac:spMk id="3" creationId="{E5A01ABD-A40D-A39B-68B6-C462DD0CBA2F}"/>
          </ac:spMkLst>
        </pc:spChg>
      </pc:sldChg>
      <pc:sldChg chg="delSp modSp new mod">
        <pc:chgData name="VAL KIRCHER" userId="4ac86959c5eca2ba" providerId="LiveId" clId="{CAD7AA11-AF83-4833-A3CA-E082F74878EB}" dt="2026-03-17T00:47:29.585" v="25414" actId="27636"/>
        <pc:sldMkLst>
          <pc:docMk/>
          <pc:sldMk cId="4269423125" sldId="287"/>
        </pc:sldMkLst>
        <pc:spChg chg="mod">
          <ac:chgData name="VAL KIRCHER" userId="4ac86959c5eca2ba" providerId="LiveId" clId="{CAD7AA11-AF83-4833-A3CA-E082F74878EB}" dt="2026-03-17T00:47:29.585" v="25414" actId="27636"/>
          <ac:spMkLst>
            <pc:docMk/>
            <pc:sldMk cId="4269423125" sldId="287"/>
            <ac:spMk id="2" creationId="{0CFBEBEB-D446-A274-685C-EE4B5703F1AD}"/>
          </ac:spMkLst>
        </pc:spChg>
      </pc:sldChg>
      <pc:sldChg chg="addSp delSp modSp new mod ord">
        <pc:chgData name="VAL KIRCHER" userId="4ac86959c5eca2ba" providerId="LiveId" clId="{CAD7AA11-AF83-4833-A3CA-E082F74878EB}" dt="2026-03-14T17:42:00.983" v="21655" actId="27636"/>
        <pc:sldMkLst>
          <pc:docMk/>
          <pc:sldMk cId="2880026934" sldId="291"/>
        </pc:sldMkLst>
        <pc:spChg chg="mod">
          <ac:chgData name="VAL KIRCHER" userId="4ac86959c5eca2ba" providerId="LiveId" clId="{CAD7AA11-AF83-4833-A3CA-E082F74878EB}" dt="2026-03-14T17:42:00.983" v="21655" actId="27636"/>
          <ac:spMkLst>
            <pc:docMk/>
            <pc:sldMk cId="2880026934" sldId="291"/>
            <ac:spMk id="3" creationId="{1B563114-82F9-E1F6-15B5-74BF12A85B5D}"/>
          </ac:spMkLst>
        </pc:spChg>
        <pc:spChg chg="add mod">
          <ac:chgData name="VAL KIRCHER" userId="4ac86959c5eca2ba" providerId="LiveId" clId="{CAD7AA11-AF83-4833-A3CA-E082F74878EB}" dt="2026-03-08T16:10:30.930" v="15399" actId="14100"/>
          <ac:spMkLst>
            <pc:docMk/>
            <pc:sldMk cId="2880026934" sldId="291"/>
            <ac:spMk id="6" creationId="{0838FC99-DABE-39C4-A780-F470620FE292}"/>
          </ac:spMkLst>
        </pc:spChg>
        <pc:picChg chg="add mod">
          <ac:chgData name="VAL KIRCHER" userId="4ac86959c5eca2ba" providerId="LiveId" clId="{CAD7AA11-AF83-4833-A3CA-E082F74878EB}" dt="2026-03-08T16:10:38.413" v="15400" actId="14100"/>
          <ac:picMkLst>
            <pc:docMk/>
            <pc:sldMk cId="2880026934" sldId="291"/>
            <ac:picMk id="5" creationId="{50D8CB7E-B28C-2638-BC6D-D33FB5400C80}"/>
          </ac:picMkLst>
        </pc:picChg>
      </pc:sldChg>
      <pc:sldChg chg="modSp new mod">
        <pc:chgData name="VAL KIRCHER" userId="4ac86959c5eca2ba" providerId="LiveId" clId="{CAD7AA11-AF83-4833-A3CA-E082F74878EB}" dt="2026-03-17T00:06:53.210" v="24695" actId="20577"/>
        <pc:sldMkLst>
          <pc:docMk/>
          <pc:sldMk cId="3489145414" sldId="292"/>
        </pc:sldMkLst>
        <pc:spChg chg="mod">
          <ac:chgData name="VAL KIRCHER" userId="4ac86959c5eca2ba" providerId="LiveId" clId="{CAD7AA11-AF83-4833-A3CA-E082F74878EB}" dt="2026-03-16T22:36:27.436" v="22353" actId="255"/>
          <ac:spMkLst>
            <pc:docMk/>
            <pc:sldMk cId="3489145414" sldId="292"/>
            <ac:spMk id="2" creationId="{9F894037-A35D-0B98-18D1-10D033693CA4}"/>
          </ac:spMkLst>
        </pc:spChg>
        <pc:spChg chg="mod">
          <ac:chgData name="VAL KIRCHER" userId="4ac86959c5eca2ba" providerId="LiveId" clId="{CAD7AA11-AF83-4833-A3CA-E082F74878EB}" dt="2026-03-17T00:06:53.210" v="24695" actId="20577"/>
          <ac:spMkLst>
            <pc:docMk/>
            <pc:sldMk cId="3489145414" sldId="292"/>
            <ac:spMk id="3" creationId="{23BDAAC0-CF51-C7BE-726B-62864D093518}"/>
          </ac:spMkLst>
        </pc:spChg>
      </pc:sldChg>
      <pc:sldChg chg="addSp delSp modSp new mod">
        <pc:chgData name="VAL KIRCHER" userId="4ac86959c5eca2ba" providerId="LiveId" clId="{CAD7AA11-AF83-4833-A3CA-E082F74878EB}" dt="2026-03-09T19:21:41.794" v="16485" actId="113"/>
        <pc:sldMkLst>
          <pc:docMk/>
          <pc:sldMk cId="1161278951" sldId="293"/>
        </pc:sldMkLst>
        <pc:spChg chg="mod">
          <ac:chgData name="VAL KIRCHER" userId="4ac86959c5eca2ba" providerId="LiveId" clId="{CAD7AA11-AF83-4833-A3CA-E082F74878EB}" dt="2026-03-09T19:21:41.794" v="16485" actId="113"/>
          <ac:spMkLst>
            <pc:docMk/>
            <pc:sldMk cId="1161278951" sldId="293"/>
            <ac:spMk id="3" creationId="{1F7CECE6-8133-5A17-EE2C-16170B612897}"/>
          </ac:spMkLst>
        </pc:spChg>
        <pc:picChg chg="add mod">
          <ac:chgData name="VAL KIRCHER" userId="4ac86959c5eca2ba" providerId="LiveId" clId="{CAD7AA11-AF83-4833-A3CA-E082F74878EB}" dt="2026-02-23T16:47:29.669" v="6967" actId="14100"/>
          <ac:picMkLst>
            <pc:docMk/>
            <pc:sldMk cId="1161278951" sldId="293"/>
            <ac:picMk id="5" creationId="{C58EAC52-E602-2C34-5C76-0AF192C56417}"/>
          </ac:picMkLst>
        </pc:picChg>
      </pc:sldChg>
      <pc:sldChg chg="delSp modSp new mod modAnim">
        <pc:chgData name="VAL KIRCHER" userId="4ac86959c5eca2ba" providerId="LiveId" clId="{CAD7AA11-AF83-4833-A3CA-E082F74878EB}" dt="2026-03-16T23:37:08.362" v="24651" actId="20577"/>
        <pc:sldMkLst>
          <pc:docMk/>
          <pc:sldMk cId="1669036943" sldId="294"/>
        </pc:sldMkLst>
        <pc:spChg chg="mod">
          <ac:chgData name="VAL KIRCHER" userId="4ac86959c5eca2ba" providerId="LiveId" clId="{CAD7AA11-AF83-4833-A3CA-E082F74878EB}" dt="2026-03-16T23:37:08.362" v="24651" actId="20577"/>
          <ac:spMkLst>
            <pc:docMk/>
            <pc:sldMk cId="1669036943" sldId="294"/>
            <ac:spMk id="2" creationId="{7047945E-E18C-6B09-F124-BB519A4395BF}"/>
          </ac:spMkLst>
        </pc:spChg>
      </pc:sldChg>
      <pc:sldChg chg="addSp modSp new mod modAnim">
        <pc:chgData name="VAL KIRCHER" userId="4ac86959c5eca2ba" providerId="LiveId" clId="{CAD7AA11-AF83-4833-A3CA-E082F74878EB}" dt="2026-02-23T17:15:49.418" v="7294" actId="14100"/>
        <pc:sldMkLst>
          <pc:docMk/>
          <pc:sldMk cId="3738231293" sldId="298"/>
        </pc:sldMkLst>
        <pc:picChg chg="add mod">
          <ac:chgData name="VAL KIRCHER" userId="4ac86959c5eca2ba" providerId="LiveId" clId="{CAD7AA11-AF83-4833-A3CA-E082F74878EB}" dt="2026-02-23T17:15:49.418" v="7294" actId="14100"/>
          <ac:picMkLst>
            <pc:docMk/>
            <pc:sldMk cId="3738231293" sldId="298"/>
            <ac:picMk id="2" creationId="{45C4E932-F90F-D6CD-1417-C4F700720B63}"/>
          </ac:picMkLst>
        </pc:picChg>
      </pc:sldChg>
      <pc:sldChg chg="addSp delSp modSp new mod modClrScheme chgLayout">
        <pc:chgData name="VAL KIRCHER" userId="4ac86959c5eca2ba" providerId="LiveId" clId="{CAD7AA11-AF83-4833-A3CA-E082F74878EB}" dt="2026-03-09T20:32:14.019" v="18518" actId="113"/>
        <pc:sldMkLst>
          <pc:docMk/>
          <pc:sldMk cId="278751596" sldId="299"/>
        </pc:sldMkLst>
        <pc:spChg chg="mod ord">
          <ac:chgData name="VAL KIRCHER" userId="4ac86959c5eca2ba" providerId="LiveId" clId="{CAD7AA11-AF83-4833-A3CA-E082F74878EB}" dt="2026-03-09T20:32:14.019" v="18518" actId="113"/>
          <ac:spMkLst>
            <pc:docMk/>
            <pc:sldMk cId="278751596" sldId="299"/>
            <ac:spMk id="2" creationId="{AD0197DD-065C-FAEE-B302-3ED27D8FCC6B}"/>
          </ac:spMkLst>
        </pc:spChg>
        <pc:picChg chg="add mod">
          <ac:chgData name="VAL KIRCHER" userId="4ac86959c5eca2ba" providerId="LiveId" clId="{CAD7AA11-AF83-4833-A3CA-E082F74878EB}" dt="2026-02-23T17:29:18.909" v="7580" actId="14100"/>
          <ac:picMkLst>
            <pc:docMk/>
            <pc:sldMk cId="278751596" sldId="299"/>
            <ac:picMk id="7" creationId="{AF48CC6C-DDA2-28D4-F3A8-9CA6CCFACDA9}"/>
          </ac:picMkLst>
        </pc:picChg>
      </pc:sldChg>
      <pc:sldChg chg="addSp delSp modSp new mod ord">
        <pc:chgData name="VAL KIRCHER" userId="4ac86959c5eca2ba" providerId="LiveId" clId="{CAD7AA11-AF83-4833-A3CA-E082F74878EB}" dt="2026-03-03T20:42:38.271" v="13094" actId="21"/>
        <pc:sldMkLst>
          <pc:docMk/>
          <pc:sldMk cId="3547750387" sldId="300"/>
        </pc:sldMkLst>
        <pc:spChg chg="mod">
          <ac:chgData name="VAL KIRCHER" userId="4ac86959c5eca2ba" providerId="LiveId" clId="{CAD7AA11-AF83-4833-A3CA-E082F74878EB}" dt="2026-03-03T20:38:14.716" v="12591" actId="21"/>
          <ac:spMkLst>
            <pc:docMk/>
            <pc:sldMk cId="3547750387" sldId="300"/>
            <ac:spMk id="2" creationId="{44E4C9D4-3619-FFEE-C6C0-1C6A8D318686}"/>
          </ac:spMkLst>
        </pc:spChg>
        <pc:spChg chg="mod">
          <ac:chgData name="VAL KIRCHER" userId="4ac86959c5eca2ba" providerId="LiveId" clId="{CAD7AA11-AF83-4833-A3CA-E082F74878EB}" dt="2026-02-23T20:27:51.406" v="11994" actId="207"/>
          <ac:spMkLst>
            <pc:docMk/>
            <pc:sldMk cId="3547750387" sldId="300"/>
            <ac:spMk id="3" creationId="{EE362D4C-C8E2-6376-595F-18E35B71B470}"/>
          </ac:spMkLst>
        </pc:spChg>
      </pc:sldChg>
      <pc:sldChg chg="addSp delSp modSp new mod">
        <pc:chgData name="VAL KIRCHER" userId="4ac86959c5eca2ba" providerId="LiveId" clId="{CAD7AA11-AF83-4833-A3CA-E082F74878EB}" dt="2026-03-17T00:43:34.339" v="25396" actId="14100"/>
        <pc:sldMkLst>
          <pc:docMk/>
          <pc:sldMk cId="3804282585" sldId="301"/>
        </pc:sldMkLst>
        <pc:spChg chg="mod">
          <ac:chgData name="VAL KIRCHER" userId="4ac86959c5eca2ba" providerId="LiveId" clId="{CAD7AA11-AF83-4833-A3CA-E082F74878EB}" dt="2026-03-17T00:43:34.339" v="25396" actId="14100"/>
          <ac:spMkLst>
            <pc:docMk/>
            <pc:sldMk cId="3804282585" sldId="301"/>
            <ac:spMk id="2" creationId="{E4B84BEC-6B2F-E91C-841F-249E77FE5756}"/>
          </ac:spMkLst>
        </pc:spChg>
      </pc:sldChg>
      <pc:sldChg chg="addSp delSp modSp new mod">
        <pc:chgData name="VAL KIRCHER" userId="4ac86959c5eca2ba" providerId="LiveId" clId="{CAD7AA11-AF83-4833-A3CA-E082F74878EB}" dt="2026-03-09T19:22:11.940" v="16490" actId="207"/>
        <pc:sldMkLst>
          <pc:docMk/>
          <pc:sldMk cId="2470306435" sldId="302"/>
        </pc:sldMkLst>
        <pc:spChg chg="mod">
          <ac:chgData name="VAL KIRCHER" userId="4ac86959c5eca2ba" providerId="LiveId" clId="{CAD7AA11-AF83-4833-A3CA-E082F74878EB}" dt="2026-03-09T19:22:11.940" v="16490" actId="207"/>
          <ac:spMkLst>
            <pc:docMk/>
            <pc:sldMk cId="2470306435" sldId="302"/>
            <ac:spMk id="3" creationId="{0B6AF5DD-5941-B48C-B395-82E120D7EE57}"/>
          </ac:spMkLst>
        </pc:spChg>
        <pc:graphicFrameChg chg="add modGraphic">
          <ac:chgData name="VAL KIRCHER" userId="4ac86959c5eca2ba" providerId="LiveId" clId="{CAD7AA11-AF83-4833-A3CA-E082F74878EB}" dt="2026-02-23T18:52:15.634" v="8856" actId="20577"/>
          <ac:graphicFrameMkLst>
            <pc:docMk/>
            <pc:sldMk cId="2470306435" sldId="302"/>
            <ac:graphicFrameMk id="5" creationId="{BF6B2642-CE88-06C6-8018-BB588E8FC123}"/>
          </ac:graphicFrameMkLst>
        </pc:graphicFrameChg>
      </pc:sldChg>
      <pc:sldChg chg="modSp new mod modAnim">
        <pc:chgData name="VAL KIRCHER" userId="4ac86959c5eca2ba" providerId="LiveId" clId="{CAD7AA11-AF83-4833-A3CA-E082F74878EB}" dt="2026-03-17T00:50:10.533" v="25432" actId="20577"/>
        <pc:sldMkLst>
          <pc:docMk/>
          <pc:sldMk cId="4154056800" sldId="303"/>
        </pc:sldMkLst>
        <pc:spChg chg="mod">
          <ac:chgData name="VAL KIRCHER" userId="4ac86959c5eca2ba" providerId="LiveId" clId="{CAD7AA11-AF83-4833-A3CA-E082F74878EB}" dt="2026-03-17T00:50:10.533" v="25432" actId="20577"/>
          <ac:spMkLst>
            <pc:docMk/>
            <pc:sldMk cId="4154056800" sldId="303"/>
            <ac:spMk id="2" creationId="{7F521EBD-8D5E-7A23-2630-EE7CA6FA1275}"/>
          </ac:spMkLst>
        </pc:spChg>
        <pc:spChg chg="mod">
          <ac:chgData name="VAL KIRCHER" userId="4ac86959c5eca2ba" providerId="LiveId" clId="{CAD7AA11-AF83-4833-A3CA-E082F74878EB}" dt="2026-03-14T16:45:12.721" v="19092" actId="122"/>
          <ac:spMkLst>
            <pc:docMk/>
            <pc:sldMk cId="4154056800" sldId="303"/>
            <ac:spMk id="3" creationId="{A6A2647A-2D7F-4040-D114-EBA8B2AE9B95}"/>
          </ac:spMkLst>
        </pc:spChg>
      </pc:sldChg>
      <pc:sldChg chg="modSp new mod modAnim">
        <pc:chgData name="VAL KIRCHER" userId="4ac86959c5eca2ba" providerId="LiveId" clId="{CAD7AA11-AF83-4833-A3CA-E082F74878EB}" dt="2026-03-17T00:17:48.134" v="24773" actId="14100"/>
        <pc:sldMkLst>
          <pc:docMk/>
          <pc:sldMk cId="3722462270" sldId="304"/>
        </pc:sldMkLst>
        <pc:spChg chg="mod">
          <ac:chgData name="VAL KIRCHER" userId="4ac86959c5eca2ba" providerId="LiveId" clId="{CAD7AA11-AF83-4833-A3CA-E082F74878EB}" dt="2026-03-17T00:17:48.134" v="24773" actId="14100"/>
          <ac:spMkLst>
            <pc:docMk/>
            <pc:sldMk cId="3722462270" sldId="304"/>
            <ac:spMk id="2" creationId="{401AD714-A2A6-946C-247D-6960C959C084}"/>
          </ac:spMkLst>
        </pc:spChg>
        <pc:spChg chg="mod">
          <ac:chgData name="VAL KIRCHER" userId="4ac86959c5eca2ba" providerId="LiveId" clId="{CAD7AA11-AF83-4833-A3CA-E082F74878EB}" dt="2026-03-14T16:44:39.955" v="19086" actId="122"/>
          <ac:spMkLst>
            <pc:docMk/>
            <pc:sldMk cId="3722462270" sldId="304"/>
            <ac:spMk id="3" creationId="{A81A6A01-9C82-E40F-AABF-3C61EC2A2DD6}"/>
          </ac:spMkLst>
        </pc:spChg>
      </pc:sldChg>
      <pc:sldChg chg="addSp delSp modSp new mod modTransition modAnim">
        <pc:chgData name="VAL KIRCHER" userId="4ac86959c5eca2ba" providerId="LiveId" clId="{CAD7AA11-AF83-4833-A3CA-E082F74878EB}" dt="2026-02-23T19:39:45.804" v="10505" actId="9405"/>
        <pc:sldMkLst>
          <pc:docMk/>
          <pc:sldMk cId="2331255894" sldId="305"/>
        </pc:sldMkLst>
        <pc:spChg chg="mod">
          <ac:chgData name="VAL KIRCHER" userId="4ac86959c5eca2ba" providerId="LiveId" clId="{CAD7AA11-AF83-4833-A3CA-E082F74878EB}" dt="2026-02-23T19:39:26.913" v="10500" actId="255"/>
          <ac:spMkLst>
            <pc:docMk/>
            <pc:sldMk cId="2331255894" sldId="305"/>
            <ac:spMk id="2" creationId="{6465A450-3F69-F064-B77A-15CC520AE871}"/>
          </ac:spMkLst>
        </pc:spChg>
        <pc:spChg chg="mod">
          <ac:chgData name="VAL KIRCHER" userId="4ac86959c5eca2ba" providerId="LiveId" clId="{CAD7AA11-AF83-4833-A3CA-E082F74878EB}" dt="2026-02-23T19:39:10.429" v="10497" actId="207"/>
          <ac:spMkLst>
            <pc:docMk/>
            <pc:sldMk cId="2331255894" sldId="305"/>
            <ac:spMk id="3" creationId="{B33D0FE6-80CD-5484-3EC2-4E8EFCE8D32B}"/>
          </ac:spMkLst>
        </pc:spChg>
        <pc:spChg chg="add mod">
          <ac:chgData name="VAL KIRCHER" userId="4ac86959c5eca2ba" providerId="LiveId" clId="{CAD7AA11-AF83-4833-A3CA-E082F74878EB}" dt="2026-02-23T19:27:52.147" v="9652" actId="26606"/>
          <ac:spMkLst>
            <pc:docMk/>
            <pc:sldMk cId="2331255894" sldId="305"/>
            <ac:spMk id="6" creationId="{292B5C71-81F4-8190-78E1-F360CD2BEAE1}"/>
          </ac:spMkLst>
        </pc:spChg>
        <pc:picChg chg="add mod">
          <ac:chgData name="VAL KIRCHER" userId="4ac86959c5eca2ba" providerId="LiveId" clId="{CAD7AA11-AF83-4833-A3CA-E082F74878EB}" dt="2026-02-23T19:38:44.297" v="10486" actId="14100"/>
          <ac:picMkLst>
            <pc:docMk/>
            <pc:sldMk cId="2331255894" sldId="305"/>
            <ac:picMk id="5" creationId="{1FAC97F4-5A2E-5F17-0743-4A9D4FA78A25}"/>
          </ac:picMkLst>
        </pc:picChg>
        <pc:inkChg chg="add">
          <ac:chgData name="VAL KIRCHER" userId="4ac86959c5eca2ba" providerId="LiveId" clId="{CAD7AA11-AF83-4833-A3CA-E082F74878EB}" dt="2026-02-23T19:38:31.868" v="10482" actId="9405"/>
          <ac:inkMkLst>
            <pc:docMk/>
            <pc:sldMk cId="2331255894" sldId="305"/>
            <ac:inkMk id="8" creationId="{9893357C-F211-3E5E-4E87-50E9FC05A8A7}"/>
          </ac:inkMkLst>
        </pc:inkChg>
        <pc:inkChg chg="add mod">
          <ac:chgData name="VAL KIRCHER" userId="4ac86959c5eca2ba" providerId="LiveId" clId="{CAD7AA11-AF83-4833-A3CA-E082F74878EB}" dt="2026-02-23T19:39:45.165" v="10504"/>
          <ac:inkMkLst>
            <pc:docMk/>
            <pc:sldMk cId="2331255894" sldId="305"/>
            <ac:inkMk id="10" creationId="{EAB84BFE-1181-087C-7C79-E20186A49C2E}"/>
          </ac:inkMkLst>
        </pc:inkChg>
        <pc:inkChg chg="add">
          <ac:chgData name="VAL KIRCHER" userId="4ac86959c5eca2ba" providerId="LiveId" clId="{CAD7AA11-AF83-4833-A3CA-E082F74878EB}" dt="2026-02-23T19:39:45.804" v="10505" actId="9405"/>
          <ac:inkMkLst>
            <pc:docMk/>
            <pc:sldMk cId="2331255894" sldId="305"/>
            <ac:inkMk id="11" creationId="{5497643E-F811-EF14-D70B-E1ECD7A3E9E8}"/>
          </ac:inkMkLst>
        </pc:inkChg>
      </pc:sldChg>
      <pc:sldChg chg="addSp delSp modSp new mod modAnim">
        <pc:chgData name="VAL KIRCHER" userId="4ac86959c5eca2ba" providerId="LiveId" clId="{CAD7AA11-AF83-4833-A3CA-E082F74878EB}" dt="2026-03-03T20:43:42.245" v="13105" actId="21"/>
        <pc:sldMkLst>
          <pc:docMk/>
          <pc:sldMk cId="2074312088" sldId="306"/>
        </pc:sldMkLst>
        <pc:spChg chg="mod">
          <ac:chgData name="VAL KIRCHER" userId="4ac86959c5eca2ba" providerId="LiveId" clId="{CAD7AA11-AF83-4833-A3CA-E082F74878EB}" dt="2026-03-03T20:43:30.353" v="13103" actId="27636"/>
          <ac:spMkLst>
            <pc:docMk/>
            <pc:sldMk cId="2074312088" sldId="306"/>
            <ac:spMk id="2" creationId="{06EF55FF-9BCF-4FB9-A5AC-99A0759E916D}"/>
          </ac:spMkLst>
        </pc:spChg>
        <pc:spChg chg="mod">
          <ac:chgData name="VAL KIRCHER" userId="4ac86959c5eca2ba" providerId="LiveId" clId="{CAD7AA11-AF83-4833-A3CA-E082F74878EB}" dt="2026-02-23T19:33:46.617" v="9980" actId="20577"/>
          <ac:spMkLst>
            <pc:docMk/>
            <pc:sldMk cId="2074312088" sldId="306"/>
            <ac:spMk id="3" creationId="{A2032837-08BA-BE77-D94F-24C8985EC4B7}"/>
          </ac:spMkLst>
        </pc:spChg>
      </pc:sldChg>
      <pc:sldChg chg="addSp modSp new mod ord modAnim">
        <pc:chgData name="VAL KIRCHER" userId="4ac86959c5eca2ba" providerId="LiveId" clId="{CAD7AA11-AF83-4833-A3CA-E082F74878EB}" dt="2026-03-09T19:44:34.941" v="16499"/>
        <pc:sldMkLst>
          <pc:docMk/>
          <pc:sldMk cId="3698057142" sldId="307"/>
        </pc:sldMkLst>
        <pc:spChg chg="mod">
          <ac:chgData name="VAL KIRCHER" userId="4ac86959c5eca2ba" providerId="LiveId" clId="{CAD7AA11-AF83-4833-A3CA-E082F74878EB}" dt="2026-02-23T20:12:48.991" v="11507" actId="207"/>
          <ac:spMkLst>
            <pc:docMk/>
            <pc:sldMk cId="3698057142" sldId="307"/>
            <ac:spMk id="2" creationId="{330C5F17-6327-40E4-81F6-7A6C6AADDCF7}"/>
          </ac:spMkLst>
        </pc:spChg>
        <pc:spChg chg="mod">
          <ac:chgData name="VAL KIRCHER" userId="4ac86959c5eca2ba" providerId="LiveId" clId="{CAD7AA11-AF83-4833-A3CA-E082F74878EB}" dt="2026-02-23T20:11:51.109" v="11494" actId="207"/>
          <ac:spMkLst>
            <pc:docMk/>
            <pc:sldMk cId="3698057142" sldId="307"/>
            <ac:spMk id="3" creationId="{6D058988-584F-2717-FCBC-A6AC2ADB8EE7}"/>
          </ac:spMkLst>
        </pc:spChg>
        <pc:picChg chg="add mod">
          <ac:chgData name="VAL KIRCHER" userId="4ac86959c5eca2ba" providerId="LiveId" clId="{CAD7AA11-AF83-4833-A3CA-E082F74878EB}" dt="2026-02-23T20:11:03.708" v="11482" actId="26606"/>
          <ac:picMkLst>
            <pc:docMk/>
            <pc:sldMk cId="3698057142" sldId="307"/>
            <ac:picMk id="4" creationId="{BCF7E25B-425E-80B4-2A43-2508A3FECB91}"/>
          </ac:picMkLst>
        </pc:picChg>
      </pc:sldChg>
      <pc:sldChg chg="addSp modSp new mod ord">
        <pc:chgData name="VAL KIRCHER" userId="4ac86959c5eca2ba" providerId="LiveId" clId="{CAD7AA11-AF83-4833-A3CA-E082F74878EB}" dt="2026-02-23T20:12:41.199" v="11506" actId="207"/>
        <pc:sldMkLst>
          <pc:docMk/>
          <pc:sldMk cId="1057158355" sldId="308"/>
        </pc:sldMkLst>
        <pc:spChg chg="mod">
          <ac:chgData name="VAL KIRCHER" userId="4ac86959c5eca2ba" providerId="LiveId" clId="{CAD7AA11-AF83-4833-A3CA-E082F74878EB}" dt="2026-02-23T20:12:41.199" v="11506" actId="207"/>
          <ac:spMkLst>
            <pc:docMk/>
            <pc:sldMk cId="1057158355" sldId="308"/>
            <ac:spMk id="2" creationId="{46100E68-35D8-7E90-24BC-C3BA1A837817}"/>
          </ac:spMkLst>
        </pc:spChg>
        <pc:spChg chg="mod">
          <ac:chgData name="VAL KIRCHER" userId="4ac86959c5eca2ba" providerId="LiveId" clId="{CAD7AA11-AF83-4833-A3CA-E082F74878EB}" dt="2026-02-23T20:09:30.275" v="11479" actId="207"/>
          <ac:spMkLst>
            <pc:docMk/>
            <pc:sldMk cId="1057158355" sldId="308"/>
            <ac:spMk id="3" creationId="{4C51DC33-CE42-0BC3-BF82-3B2916E3EE3A}"/>
          </ac:spMkLst>
        </pc:spChg>
        <pc:picChg chg="add mod">
          <ac:chgData name="VAL KIRCHER" userId="4ac86959c5eca2ba" providerId="LiveId" clId="{CAD7AA11-AF83-4833-A3CA-E082F74878EB}" dt="2026-02-23T20:09:16.639" v="11475" actId="14100"/>
          <ac:picMkLst>
            <pc:docMk/>
            <pc:sldMk cId="1057158355" sldId="308"/>
            <ac:picMk id="4" creationId="{90F08634-B93B-B9B2-4CC8-285CFB0038C5}"/>
          </ac:picMkLst>
        </pc:picChg>
      </pc:sldChg>
      <pc:sldChg chg="addSp delSp modSp new mod modAnim">
        <pc:chgData name="VAL KIRCHER" userId="4ac86959c5eca2ba" providerId="LiveId" clId="{CAD7AA11-AF83-4833-A3CA-E082F74878EB}" dt="2026-03-03T20:46:07.511" v="13132" actId="20577"/>
        <pc:sldMkLst>
          <pc:docMk/>
          <pc:sldMk cId="521365624" sldId="309"/>
        </pc:sldMkLst>
        <pc:spChg chg="mod">
          <ac:chgData name="VAL KIRCHER" userId="4ac86959c5eca2ba" providerId="LiveId" clId="{CAD7AA11-AF83-4833-A3CA-E082F74878EB}" dt="2026-03-03T20:46:07.511" v="13132" actId="20577"/>
          <ac:spMkLst>
            <pc:docMk/>
            <pc:sldMk cId="521365624" sldId="309"/>
            <ac:spMk id="2" creationId="{DB9E7A59-B821-E34A-19AA-FC30A6E14EA8}"/>
          </ac:spMkLst>
        </pc:spChg>
        <pc:spChg chg="mod">
          <ac:chgData name="VAL KIRCHER" userId="4ac86959c5eca2ba" providerId="LiveId" clId="{CAD7AA11-AF83-4833-A3CA-E082F74878EB}" dt="2026-02-23T20:27:02.136" v="11991" actId="20577"/>
          <ac:spMkLst>
            <pc:docMk/>
            <pc:sldMk cId="521365624" sldId="309"/>
            <ac:spMk id="3" creationId="{6914D7EE-08B6-09D4-7385-6685C01C004A}"/>
          </ac:spMkLst>
        </pc:spChg>
      </pc:sldChg>
      <pc:sldChg chg="addSp modSp new mod modAnim">
        <pc:chgData name="VAL KIRCHER" userId="4ac86959c5eca2ba" providerId="LiveId" clId="{CAD7AA11-AF83-4833-A3CA-E082F74878EB}" dt="2026-02-23T21:10:27.861" v="12007" actId="14100"/>
        <pc:sldMkLst>
          <pc:docMk/>
          <pc:sldMk cId="600448467" sldId="310"/>
        </pc:sldMkLst>
        <pc:picChg chg="add mod">
          <ac:chgData name="VAL KIRCHER" userId="4ac86959c5eca2ba" providerId="LiveId" clId="{CAD7AA11-AF83-4833-A3CA-E082F74878EB}" dt="2026-02-23T21:10:27.861" v="12007" actId="14100"/>
          <ac:picMkLst>
            <pc:docMk/>
            <pc:sldMk cId="600448467" sldId="310"/>
            <ac:picMk id="2" creationId="{8A5A253F-3D1F-F4D4-2367-9F1DA186A7E4}"/>
          </ac:picMkLst>
        </pc:picChg>
      </pc:sldChg>
      <pc:sldChg chg="modSp new mod modAnim">
        <pc:chgData name="VAL KIRCHER" userId="4ac86959c5eca2ba" providerId="LiveId" clId="{CAD7AA11-AF83-4833-A3CA-E082F74878EB}" dt="2026-03-17T00:18:41.928" v="24777"/>
        <pc:sldMkLst>
          <pc:docMk/>
          <pc:sldMk cId="1072968577" sldId="311"/>
        </pc:sldMkLst>
        <pc:spChg chg="mod">
          <ac:chgData name="VAL KIRCHER" userId="4ac86959c5eca2ba" providerId="LiveId" clId="{CAD7AA11-AF83-4833-A3CA-E082F74878EB}" dt="2026-03-02T13:49:14.177" v="12422" actId="313"/>
          <ac:spMkLst>
            <pc:docMk/>
            <pc:sldMk cId="1072968577" sldId="311"/>
            <ac:spMk id="2" creationId="{100280FE-AC94-050C-FA7C-3285208C5231}"/>
          </ac:spMkLst>
        </pc:spChg>
        <pc:spChg chg="mod">
          <ac:chgData name="VAL KIRCHER" userId="4ac86959c5eca2ba" providerId="LiveId" clId="{CAD7AA11-AF83-4833-A3CA-E082F74878EB}" dt="2026-03-08T15:19:14.430" v="13941" actId="20577"/>
          <ac:spMkLst>
            <pc:docMk/>
            <pc:sldMk cId="1072968577" sldId="311"/>
            <ac:spMk id="3" creationId="{0E2349D6-32EC-4963-F462-BF2671C5060A}"/>
          </ac:spMkLst>
        </pc:spChg>
      </pc:sldChg>
      <pc:sldChg chg="modSp new mod ord modAnim">
        <pc:chgData name="VAL KIRCHER" userId="4ac86959c5eca2ba" providerId="LiveId" clId="{CAD7AA11-AF83-4833-A3CA-E082F74878EB}" dt="2026-03-17T00:48:04.786" v="25416"/>
        <pc:sldMkLst>
          <pc:docMk/>
          <pc:sldMk cId="3703900634" sldId="312"/>
        </pc:sldMkLst>
        <pc:spChg chg="mod">
          <ac:chgData name="VAL KIRCHER" userId="4ac86959c5eca2ba" providerId="LiveId" clId="{CAD7AA11-AF83-4833-A3CA-E082F74878EB}" dt="2026-03-08T15:39:01.721" v="14762" actId="20577"/>
          <ac:spMkLst>
            <pc:docMk/>
            <pc:sldMk cId="3703900634" sldId="312"/>
            <ac:spMk id="2" creationId="{4109DAFE-487E-F196-C6BE-6EC75D8DA8E6}"/>
          </ac:spMkLst>
        </pc:spChg>
        <pc:spChg chg="mod">
          <ac:chgData name="VAL KIRCHER" userId="4ac86959c5eca2ba" providerId="LiveId" clId="{CAD7AA11-AF83-4833-A3CA-E082F74878EB}" dt="2026-03-08T15:19:27.629" v="13943" actId="20577"/>
          <ac:spMkLst>
            <pc:docMk/>
            <pc:sldMk cId="3703900634" sldId="312"/>
            <ac:spMk id="3" creationId="{C822B04B-26E8-6B99-61EE-369B347B05C7}"/>
          </ac:spMkLst>
        </pc:spChg>
      </pc:sldChg>
      <pc:sldChg chg="modSp new mod ord modAnim">
        <pc:chgData name="VAL KIRCHER" userId="4ac86959c5eca2ba" providerId="LiveId" clId="{CAD7AA11-AF83-4833-A3CA-E082F74878EB}" dt="2026-03-17T00:48:49.903" v="25422"/>
        <pc:sldMkLst>
          <pc:docMk/>
          <pc:sldMk cId="1085739549" sldId="313"/>
        </pc:sldMkLst>
        <pc:spChg chg="mod">
          <ac:chgData name="VAL KIRCHER" userId="4ac86959c5eca2ba" providerId="LiveId" clId="{CAD7AA11-AF83-4833-A3CA-E082F74878EB}" dt="2026-03-10T14:48:05.895" v="18924" actId="20577"/>
          <ac:spMkLst>
            <pc:docMk/>
            <pc:sldMk cId="1085739549" sldId="313"/>
            <ac:spMk id="2" creationId="{95F1BB12-A4C9-E98F-E080-1D9F48133A45}"/>
          </ac:spMkLst>
        </pc:spChg>
        <pc:spChg chg="mod">
          <ac:chgData name="VAL KIRCHER" userId="4ac86959c5eca2ba" providerId="LiveId" clId="{CAD7AA11-AF83-4833-A3CA-E082F74878EB}" dt="2026-03-10T15:08:26.673" v="18929" actId="20577"/>
          <ac:spMkLst>
            <pc:docMk/>
            <pc:sldMk cId="1085739549" sldId="313"/>
            <ac:spMk id="3" creationId="{79FC87EF-1F96-9870-5D73-851A1375DFFF}"/>
          </ac:spMkLst>
        </pc:spChg>
      </pc:sldChg>
      <pc:sldChg chg="modSp new mod modTransition modAnim">
        <pc:chgData name="VAL KIRCHER" userId="4ac86959c5eca2ba" providerId="LiveId" clId="{CAD7AA11-AF83-4833-A3CA-E082F74878EB}" dt="2026-03-17T00:41:27.808" v="25372" actId="20577"/>
        <pc:sldMkLst>
          <pc:docMk/>
          <pc:sldMk cId="2819389045" sldId="314"/>
        </pc:sldMkLst>
        <pc:spChg chg="mod">
          <ac:chgData name="VAL KIRCHER" userId="4ac86959c5eca2ba" providerId="LiveId" clId="{CAD7AA11-AF83-4833-A3CA-E082F74878EB}" dt="2026-03-17T00:41:27.808" v="25372" actId="20577"/>
          <ac:spMkLst>
            <pc:docMk/>
            <pc:sldMk cId="2819389045" sldId="314"/>
            <ac:spMk id="2" creationId="{C86291D5-0F32-E2CB-BB96-EE39F8D507D1}"/>
          </ac:spMkLst>
        </pc:spChg>
        <pc:spChg chg="mod">
          <ac:chgData name="VAL KIRCHER" userId="4ac86959c5eca2ba" providerId="LiveId" clId="{CAD7AA11-AF83-4833-A3CA-E082F74878EB}" dt="2026-03-17T00:41:05.035" v="25371" actId="20577"/>
          <ac:spMkLst>
            <pc:docMk/>
            <pc:sldMk cId="2819389045" sldId="314"/>
            <ac:spMk id="3" creationId="{79A4232A-0542-E533-9C78-484692226343}"/>
          </ac:spMkLst>
        </pc:spChg>
      </pc:sldChg>
      <pc:sldChg chg="delSp modSp new mod">
        <pc:chgData name="VAL KIRCHER" userId="4ac86959c5eca2ba" providerId="LiveId" clId="{CAD7AA11-AF83-4833-A3CA-E082F74878EB}" dt="2026-03-17T00:47:02.490" v="25409" actId="21"/>
        <pc:sldMkLst>
          <pc:docMk/>
          <pc:sldMk cId="4157018805" sldId="315"/>
        </pc:sldMkLst>
        <pc:spChg chg="mod">
          <ac:chgData name="VAL KIRCHER" userId="4ac86959c5eca2ba" providerId="LiveId" clId="{CAD7AA11-AF83-4833-A3CA-E082F74878EB}" dt="2026-03-17T00:47:02.490" v="25409" actId="21"/>
          <ac:spMkLst>
            <pc:docMk/>
            <pc:sldMk cId="4157018805" sldId="315"/>
            <ac:spMk id="2" creationId="{18482990-4A3E-118A-DA2B-F3AC27FC1B3F}"/>
          </ac:spMkLst>
        </pc:spChg>
      </pc:sldChg>
      <pc:sldChg chg="addSp delSp modSp new mod modAnim">
        <pc:chgData name="VAL KIRCHER" userId="4ac86959c5eca2ba" providerId="LiveId" clId="{CAD7AA11-AF83-4833-A3CA-E082F74878EB}" dt="2026-03-17T00:18:54.576" v="24779"/>
        <pc:sldMkLst>
          <pc:docMk/>
          <pc:sldMk cId="3152485518" sldId="316"/>
        </pc:sldMkLst>
        <pc:spChg chg="mod">
          <ac:chgData name="VAL KIRCHER" userId="4ac86959c5eca2ba" providerId="LiveId" clId="{CAD7AA11-AF83-4833-A3CA-E082F74878EB}" dt="2026-03-03T20:42:05.368" v="13088" actId="5793"/>
          <ac:spMkLst>
            <pc:docMk/>
            <pc:sldMk cId="3152485518" sldId="316"/>
            <ac:spMk id="2" creationId="{12CB911F-B88D-9672-94B7-42481FEE65FA}"/>
          </ac:spMkLst>
        </pc:spChg>
        <pc:spChg chg="mod">
          <ac:chgData name="VAL KIRCHER" userId="4ac86959c5eca2ba" providerId="LiveId" clId="{CAD7AA11-AF83-4833-A3CA-E082F74878EB}" dt="2026-03-03T20:47:20.141" v="13140" actId="20577"/>
          <ac:spMkLst>
            <pc:docMk/>
            <pc:sldMk cId="3152485518" sldId="316"/>
            <ac:spMk id="3" creationId="{BDA57A49-DE91-0F8C-C03A-B85E4A3F2DE9}"/>
          </ac:spMkLst>
        </pc:spChg>
        <pc:inkChg chg="add">
          <ac:chgData name="VAL KIRCHER" userId="4ac86959c5eca2ba" providerId="LiveId" clId="{CAD7AA11-AF83-4833-A3CA-E082F74878EB}" dt="2026-03-03T20:42:31.670" v="13093" actId="9405"/>
          <ac:inkMkLst>
            <pc:docMk/>
            <pc:sldMk cId="3152485518" sldId="316"/>
            <ac:inkMk id="5" creationId="{A4F5454C-3F0A-2E0C-AF1D-7ECA3EC255F5}"/>
          </ac:inkMkLst>
        </pc:inkChg>
      </pc:sldChg>
      <pc:sldChg chg="addSp delSp modSp new mod modAnim">
        <pc:chgData name="VAL KIRCHER" userId="4ac86959c5eca2ba" providerId="LiveId" clId="{CAD7AA11-AF83-4833-A3CA-E082F74878EB}" dt="2026-03-08T16:06:05.653" v="15381"/>
        <pc:sldMkLst>
          <pc:docMk/>
          <pc:sldMk cId="963739619" sldId="317"/>
        </pc:sldMkLst>
        <pc:spChg chg="mod">
          <ac:chgData name="VAL KIRCHER" userId="4ac86959c5eca2ba" providerId="LiveId" clId="{CAD7AA11-AF83-4833-A3CA-E082F74878EB}" dt="2026-03-08T16:05:32.742" v="15378" actId="5793"/>
          <ac:spMkLst>
            <pc:docMk/>
            <pc:sldMk cId="963739619" sldId="317"/>
            <ac:spMk id="2" creationId="{A5A0D585-61F4-7E28-2C6A-56352F902C70}"/>
          </ac:spMkLst>
        </pc:spChg>
        <pc:spChg chg="mod">
          <ac:chgData name="VAL KIRCHER" userId="4ac86959c5eca2ba" providerId="LiveId" clId="{CAD7AA11-AF83-4833-A3CA-E082F74878EB}" dt="2026-03-03T20:43:48.187" v="13106" actId="20577"/>
          <ac:spMkLst>
            <pc:docMk/>
            <pc:sldMk cId="963739619" sldId="317"/>
            <ac:spMk id="3" creationId="{5A877CE1-06D1-DF56-3FAE-47D19B1E2613}"/>
          </ac:spMkLst>
        </pc:spChg>
        <pc:inkChg chg="add">
          <ac:chgData name="VAL KIRCHER" userId="4ac86959c5eca2ba" providerId="LiveId" clId="{CAD7AA11-AF83-4833-A3CA-E082F74878EB}" dt="2026-03-08T16:05:40.227" v="15380"/>
          <ac:inkMkLst>
            <pc:docMk/>
            <pc:sldMk cId="963739619" sldId="317"/>
            <ac:inkMk id="6" creationId="{ED2B2CB3-0444-EA4C-7B06-52FA871DDC0B}"/>
          </ac:inkMkLst>
        </pc:inkChg>
      </pc:sldChg>
      <pc:sldChg chg="addSp delSp modSp new mod">
        <pc:chgData name="VAL KIRCHER" userId="4ac86959c5eca2ba" providerId="LiveId" clId="{CAD7AA11-AF83-4833-A3CA-E082F74878EB}" dt="2026-03-03T20:46:57.508" v="13139" actId="5793"/>
        <pc:sldMkLst>
          <pc:docMk/>
          <pc:sldMk cId="2587921414" sldId="318"/>
        </pc:sldMkLst>
        <pc:spChg chg="mod">
          <ac:chgData name="VAL KIRCHER" userId="4ac86959c5eca2ba" providerId="LiveId" clId="{CAD7AA11-AF83-4833-A3CA-E082F74878EB}" dt="2026-03-03T20:46:57.508" v="13139" actId="5793"/>
          <ac:spMkLst>
            <pc:docMk/>
            <pc:sldMk cId="2587921414" sldId="318"/>
            <ac:spMk id="2" creationId="{48072710-F103-AA29-4DC6-10B9806D8FD2}"/>
          </ac:spMkLst>
        </pc:spChg>
        <pc:spChg chg="mod">
          <ac:chgData name="VAL KIRCHER" userId="4ac86959c5eca2ba" providerId="LiveId" clId="{CAD7AA11-AF83-4833-A3CA-E082F74878EB}" dt="2026-03-03T20:44:23.883" v="13115" actId="27636"/>
          <ac:spMkLst>
            <pc:docMk/>
            <pc:sldMk cId="2587921414" sldId="318"/>
            <ac:spMk id="3" creationId="{DD02D411-D86B-15CF-1C2B-8AC80718690F}"/>
          </ac:spMkLst>
        </pc:spChg>
        <pc:inkChg chg="add">
          <ac:chgData name="VAL KIRCHER" userId="4ac86959c5eca2ba" providerId="LiveId" clId="{CAD7AA11-AF83-4833-A3CA-E082F74878EB}" dt="2026-03-03T20:46:17.645" v="13134"/>
          <ac:inkMkLst>
            <pc:docMk/>
            <pc:sldMk cId="2587921414" sldId="318"/>
            <ac:inkMk id="5" creationId="{B27C55F1-8C70-E3EC-2C31-A0EAA56B5786}"/>
          </ac:inkMkLst>
        </pc:inkChg>
      </pc:sldChg>
      <pc:sldChg chg="addSp delSp modSp new mod modAnim">
        <pc:chgData name="VAL KIRCHER" userId="4ac86959c5eca2ba" providerId="LiveId" clId="{CAD7AA11-AF83-4833-A3CA-E082F74878EB}" dt="2026-03-17T00:18:48.287" v="24778"/>
        <pc:sldMkLst>
          <pc:docMk/>
          <pc:sldMk cId="655330088" sldId="319"/>
        </pc:sldMkLst>
        <pc:spChg chg="mod">
          <ac:chgData name="VAL KIRCHER" userId="4ac86959c5eca2ba" providerId="LiveId" clId="{CAD7AA11-AF83-4833-A3CA-E082F74878EB}" dt="2026-03-08T15:10:52.345" v="13859" actId="33524"/>
          <ac:spMkLst>
            <pc:docMk/>
            <pc:sldMk cId="655330088" sldId="319"/>
            <ac:spMk id="2" creationId="{F5811765-7C7B-15A6-2CB5-827E78F50B34}"/>
          </ac:spMkLst>
        </pc:spChg>
        <pc:spChg chg="mod">
          <ac:chgData name="VAL KIRCHER" userId="4ac86959c5eca2ba" providerId="LiveId" clId="{CAD7AA11-AF83-4833-A3CA-E082F74878EB}" dt="2026-03-03T20:56:29.903" v="13146" actId="27636"/>
          <ac:spMkLst>
            <pc:docMk/>
            <pc:sldMk cId="655330088" sldId="319"/>
            <ac:spMk id="3" creationId="{DEEA99AD-4E96-395B-5406-CDD88620DDEA}"/>
          </ac:spMkLst>
        </pc:spChg>
        <pc:inkChg chg="add mod">
          <ac:chgData name="VAL KIRCHER" userId="4ac86959c5eca2ba" providerId="LiveId" clId="{CAD7AA11-AF83-4833-A3CA-E082F74878EB}" dt="2026-03-03T21:02:30.204" v="13858" actId="1076"/>
          <ac:inkMkLst>
            <pc:docMk/>
            <pc:sldMk cId="655330088" sldId="319"/>
            <ac:inkMk id="5" creationId="{4248350C-5A74-A069-480E-45EA915C86F8}"/>
          </ac:inkMkLst>
        </pc:inkChg>
      </pc:sldChg>
      <pc:sldChg chg="addSp delSp modSp new mod ord modAnim">
        <pc:chgData name="VAL KIRCHER" userId="4ac86959c5eca2ba" providerId="LiveId" clId="{CAD7AA11-AF83-4833-A3CA-E082F74878EB}" dt="2026-03-17T00:48:41.081" v="25420"/>
        <pc:sldMkLst>
          <pc:docMk/>
          <pc:sldMk cId="2330642961" sldId="320"/>
        </pc:sldMkLst>
        <pc:spChg chg="mod">
          <ac:chgData name="VAL KIRCHER" userId="4ac86959c5eca2ba" providerId="LiveId" clId="{CAD7AA11-AF83-4833-A3CA-E082F74878EB}" dt="2026-03-08T15:55:27.230" v="15340" actId="27636"/>
          <ac:spMkLst>
            <pc:docMk/>
            <pc:sldMk cId="2330642961" sldId="320"/>
            <ac:spMk id="2" creationId="{D12A74B3-7EEA-D5F2-7D05-FB8B2CC3448A}"/>
          </ac:spMkLst>
        </pc:spChg>
        <pc:spChg chg="mod">
          <ac:chgData name="VAL KIRCHER" userId="4ac86959c5eca2ba" providerId="LiveId" clId="{CAD7AA11-AF83-4833-A3CA-E082F74878EB}" dt="2026-03-08T15:35:39.593" v="14545" actId="27636"/>
          <ac:spMkLst>
            <pc:docMk/>
            <pc:sldMk cId="2330642961" sldId="320"/>
            <ac:spMk id="3" creationId="{8403EA27-6D16-0085-1FD6-C8C69296B996}"/>
          </ac:spMkLst>
        </pc:spChg>
        <pc:inkChg chg="add mod">
          <ac:chgData name="VAL KIRCHER" userId="4ac86959c5eca2ba" providerId="LiveId" clId="{CAD7AA11-AF83-4833-A3CA-E082F74878EB}" dt="2026-03-08T15:56:38.286" v="15349"/>
          <ac:inkMkLst>
            <pc:docMk/>
            <pc:sldMk cId="2330642961" sldId="320"/>
            <ac:inkMk id="9" creationId="{38E50B43-A35E-ECD4-0342-D8C9842B0F70}"/>
          </ac:inkMkLst>
        </pc:inkChg>
      </pc:sldChg>
      <pc:sldChg chg="addSp modSp new ord">
        <pc:chgData name="VAL KIRCHER" userId="4ac86959c5eca2ba" providerId="LiveId" clId="{CAD7AA11-AF83-4833-A3CA-E082F74878EB}" dt="2026-03-17T00:48:18.686" v="25418"/>
        <pc:sldMkLst>
          <pc:docMk/>
          <pc:sldMk cId="4140439500" sldId="321"/>
        </pc:sldMkLst>
        <pc:picChg chg="add mod">
          <ac:chgData name="VAL KIRCHER" userId="4ac86959c5eca2ba" providerId="LiveId" clId="{CAD7AA11-AF83-4833-A3CA-E082F74878EB}" dt="2026-03-08T15:49:57.424" v="15123" actId="14100"/>
          <ac:picMkLst>
            <pc:docMk/>
            <pc:sldMk cId="4140439500" sldId="321"/>
            <ac:picMk id="1026" creationId="{87CF48BA-D54B-D3E0-90B4-F440FF24A3B6}"/>
          </ac:picMkLst>
        </pc:picChg>
      </pc:sldChg>
      <pc:sldChg chg="modSp new mod">
        <pc:chgData name="VAL KIRCHER" userId="4ac86959c5eca2ba" providerId="LiveId" clId="{CAD7AA11-AF83-4833-A3CA-E082F74878EB}" dt="2026-03-14T18:06:53.151" v="21718" actId="20577"/>
        <pc:sldMkLst>
          <pc:docMk/>
          <pc:sldMk cId="3619091863" sldId="322"/>
        </pc:sldMkLst>
        <pc:spChg chg="mod">
          <ac:chgData name="VAL KIRCHER" userId="4ac86959c5eca2ba" providerId="LiveId" clId="{CAD7AA11-AF83-4833-A3CA-E082F74878EB}" dt="2026-03-14T18:06:53.151" v="21718" actId="20577"/>
          <ac:spMkLst>
            <pc:docMk/>
            <pc:sldMk cId="3619091863" sldId="322"/>
            <ac:spMk id="2" creationId="{9BA02477-43CA-C00E-AC72-CD24CE671FA1}"/>
          </ac:spMkLst>
        </pc:spChg>
        <pc:spChg chg="mod">
          <ac:chgData name="VAL KIRCHER" userId="4ac86959c5eca2ba" providerId="LiveId" clId="{CAD7AA11-AF83-4833-A3CA-E082F74878EB}" dt="2026-03-09T18:44:55.387" v="15618" actId="122"/>
          <ac:spMkLst>
            <pc:docMk/>
            <pc:sldMk cId="3619091863" sldId="322"/>
            <ac:spMk id="3" creationId="{FBECABBB-2A0A-9AEE-48C8-1348B01B7EB1}"/>
          </ac:spMkLst>
        </pc:spChg>
      </pc:sldChg>
      <pc:sldChg chg="modSp new mod ord modAnim">
        <pc:chgData name="VAL KIRCHER" userId="4ac86959c5eca2ba" providerId="LiveId" clId="{CAD7AA11-AF83-4833-A3CA-E082F74878EB}" dt="2026-03-17T00:00:34.151" v="24664" actId="20577"/>
        <pc:sldMkLst>
          <pc:docMk/>
          <pc:sldMk cId="249573919" sldId="323"/>
        </pc:sldMkLst>
        <pc:spChg chg="mod">
          <ac:chgData name="VAL KIRCHER" userId="4ac86959c5eca2ba" providerId="LiveId" clId="{CAD7AA11-AF83-4833-A3CA-E082F74878EB}" dt="2026-03-17T00:00:34.151" v="24664" actId="20577"/>
          <ac:spMkLst>
            <pc:docMk/>
            <pc:sldMk cId="249573919" sldId="323"/>
            <ac:spMk id="2" creationId="{A427633A-6DBB-FB13-4F7C-D5FE73D4884B}"/>
          </ac:spMkLst>
        </pc:spChg>
        <pc:spChg chg="mod">
          <ac:chgData name="VAL KIRCHER" userId="4ac86959c5eca2ba" providerId="LiveId" clId="{CAD7AA11-AF83-4833-A3CA-E082F74878EB}" dt="2026-03-09T20:18:07.206" v="17665" actId="207"/>
          <ac:spMkLst>
            <pc:docMk/>
            <pc:sldMk cId="249573919" sldId="323"/>
            <ac:spMk id="3" creationId="{203FBE77-2E80-33A3-4A13-E93F6C390F8F}"/>
          </ac:spMkLst>
        </pc:spChg>
      </pc:sldChg>
      <pc:sldChg chg="modSp new mod">
        <pc:chgData name="VAL KIRCHER" userId="4ac86959c5eca2ba" providerId="LiveId" clId="{CAD7AA11-AF83-4833-A3CA-E082F74878EB}" dt="2026-03-17T00:06:42.375" v="24690" actId="20577"/>
        <pc:sldMkLst>
          <pc:docMk/>
          <pc:sldMk cId="3366473131" sldId="324"/>
        </pc:sldMkLst>
        <pc:spChg chg="mod">
          <ac:chgData name="VAL KIRCHER" userId="4ac86959c5eca2ba" providerId="LiveId" clId="{CAD7AA11-AF83-4833-A3CA-E082F74878EB}" dt="2026-03-16T23:00:40.517" v="22705" actId="20577"/>
          <ac:spMkLst>
            <pc:docMk/>
            <pc:sldMk cId="3366473131" sldId="324"/>
            <ac:spMk id="2" creationId="{B1A2FD3B-20D0-0EDA-AF1E-3BEC18617A0D}"/>
          </ac:spMkLst>
        </pc:spChg>
        <pc:spChg chg="mod">
          <ac:chgData name="VAL KIRCHER" userId="4ac86959c5eca2ba" providerId="LiveId" clId="{CAD7AA11-AF83-4833-A3CA-E082F74878EB}" dt="2026-03-17T00:06:42.375" v="24690" actId="20577"/>
          <ac:spMkLst>
            <pc:docMk/>
            <pc:sldMk cId="3366473131" sldId="324"/>
            <ac:spMk id="3" creationId="{5533F7FF-B0EA-8E61-166E-2E5042774079}"/>
          </ac:spMkLst>
        </pc:spChg>
      </pc:sldChg>
      <pc:sldChg chg="modSp new mod modAnim">
        <pc:chgData name="VAL KIRCHER" userId="4ac86959c5eca2ba" providerId="LiveId" clId="{CAD7AA11-AF83-4833-A3CA-E082F74878EB}" dt="2026-03-09T20:59:07.258" v="18545" actId="255"/>
        <pc:sldMkLst>
          <pc:docMk/>
          <pc:sldMk cId="1388878059" sldId="325"/>
        </pc:sldMkLst>
        <pc:spChg chg="mod">
          <ac:chgData name="VAL KIRCHER" userId="4ac86959c5eca2ba" providerId="LiveId" clId="{CAD7AA11-AF83-4833-A3CA-E082F74878EB}" dt="2026-03-09T20:59:07.258" v="18545" actId="255"/>
          <ac:spMkLst>
            <pc:docMk/>
            <pc:sldMk cId="1388878059" sldId="325"/>
            <ac:spMk id="2" creationId="{CC8BA6BC-F3E0-9274-958A-5DE6A921DA12}"/>
          </ac:spMkLst>
        </pc:spChg>
        <pc:spChg chg="mod">
          <ac:chgData name="VAL KIRCHER" userId="4ac86959c5eca2ba" providerId="LiveId" clId="{CAD7AA11-AF83-4833-A3CA-E082F74878EB}" dt="2026-03-09T20:18:11.705" v="17666" actId="207"/>
          <ac:spMkLst>
            <pc:docMk/>
            <pc:sldMk cId="1388878059" sldId="325"/>
            <ac:spMk id="3" creationId="{598A0226-421A-A4C9-3DD5-29F2220AC683}"/>
          </ac:spMkLst>
        </pc:spChg>
      </pc:sldChg>
      <pc:sldChg chg="addSp delSp modSp new mod modClrScheme chgLayout">
        <pc:chgData name="VAL KIRCHER" userId="4ac86959c5eca2ba" providerId="LiveId" clId="{CAD7AA11-AF83-4833-A3CA-E082F74878EB}" dt="2026-03-09T20:18:01.734" v="17664" actId="207"/>
        <pc:sldMkLst>
          <pc:docMk/>
          <pc:sldMk cId="379764602" sldId="326"/>
        </pc:sldMkLst>
        <pc:spChg chg="add mod ord">
          <ac:chgData name="VAL KIRCHER" userId="4ac86959c5eca2ba" providerId="LiveId" clId="{CAD7AA11-AF83-4833-A3CA-E082F74878EB}" dt="2026-03-09T20:18:01.734" v="17664" actId="207"/>
          <ac:spMkLst>
            <pc:docMk/>
            <pc:sldMk cId="379764602" sldId="326"/>
            <ac:spMk id="4" creationId="{C6B77E9E-1509-ECD0-F13C-D2E5503F06C5}"/>
          </ac:spMkLst>
        </pc:spChg>
        <pc:picChg chg="add mod">
          <ac:chgData name="VAL KIRCHER" userId="4ac86959c5eca2ba" providerId="LiveId" clId="{CAD7AA11-AF83-4833-A3CA-E082F74878EB}" dt="2026-03-09T20:16:52.608" v="17655" actId="14100"/>
          <ac:picMkLst>
            <pc:docMk/>
            <pc:sldMk cId="379764602" sldId="326"/>
            <ac:picMk id="7" creationId="{9C409409-F516-2DFA-8FE3-6724A7705789}"/>
          </ac:picMkLst>
        </pc:picChg>
      </pc:sldChg>
      <pc:sldChg chg="addSp delSp modSp new mod ord">
        <pc:chgData name="VAL KIRCHER" userId="4ac86959c5eca2ba" providerId="LiveId" clId="{CAD7AA11-AF83-4833-A3CA-E082F74878EB}" dt="2026-03-16T23:14:57.562" v="23343"/>
        <pc:sldMkLst>
          <pc:docMk/>
          <pc:sldMk cId="2757434990" sldId="327"/>
        </pc:sldMkLst>
        <pc:spChg chg="mod">
          <ac:chgData name="VAL KIRCHER" userId="4ac86959c5eca2ba" providerId="LiveId" clId="{CAD7AA11-AF83-4833-A3CA-E082F74878EB}" dt="2026-03-14T16:31:48.852" v="19038" actId="207"/>
          <ac:spMkLst>
            <pc:docMk/>
            <pc:sldMk cId="2757434990" sldId="327"/>
            <ac:spMk id="3" creationId="{AA84F418-3F3C-094E-3A47-6D4FCC8ADF56}"/>
          </ac:spMkLst>
        </pc:spChg>
        <pc:picChg chg="add mod ord">
          <ac:chgData name="VAL KIRCHER" userId="4ac86959c5eca2ba" providerId="LiveId" clId="{CAD7AA11-AF83-4833-A3CA-E082F74878EB}" dt="2026-03-14T16:32:00.768" v="19041" actId="14100"/>
          <ac:picMkLst>
            <pc:docMk/>
            <pc:sldMk cId="2757434990" sldId="327"/>
            <ac:picMk id="5" creationId="{E4816A12-1724-336B-10CF-F463085335C9}"/>
          </ac:picMkLst>
        </pc:picChg>
      </pc:sldChg>
      <pc:sldChg chg="addSp delSp modSp new mod">
        <pc:chgData name="VAL KIRCHER" userId="4ac86959c5eca2ba" providerId="LiveId" clId="{CAD7AA11-AF83-4833-A3CA-E082F74878EB}" dt="2026-03-16T22:35:06.675" v="22296" actId="14100"/>
        <pc:sldMkLst>
          <pc:docMk/>
          <pc:sldMk cId="2742823089" sldId="328"/>
        </pc:sldMkLst>
        <pc:spChg chg="mod">
          <ac:chgData name="VAL KIRCHER" userId="4ac86959c5eca2ba" providerId="LiveId" clId="{CAD7AA11-AF83-4833-A3CA-E082F74878EB}" dt="2026-03-14T16:31:08.904" v="19024" actId="14100"/>
          <ac:spMkLst>
            <pc:docMk/>
            <pc:sldMk cId="2742823089" sldId="328"/>
            <ac:spMk id="3" creationId="{61026E7E-F53D-E565-0A85-9F5C2F8BF355}"/>
          </ac:spMkLst>
        </pc:spChg>
        <pc:picChg chg="add mod ord">
          <ac:chgData name="VAL KIRCHER" userId="4ac86959c5eca2ba" providerId="LiveId" clId="{CAD7AA11-AF83-4833-A3CA-E082F74878EB}" dt="2026-03-16T22:35:06.675" v="22296" actId="14100"/>
          <ac:picMkLst>
            <pc:docMk/>
            <pc:sldMk cId="2742823089" sldId="328"/>
            <ac:picMk id="5" creationId="{B5A2D0F5-D01A-C6F6-3887-8516DF4DA42B}"/>
          </ac:picMkLst>
        </pc:picChg>
      </pc:sldChg>
      <pc:sldChg chg="modSp new mod">
        <pc:chgData name="VAL KIRCHER" userId="4ac86959c5eca2ba" providerId="LiveId" clId="{CAD7AA11-AF83-4833-A3CA-E082F74878EB}" dt="2026-03-14T17:40:29.649" v="21638" actId="20577"/>
        <pc:sldMkLst>
          <pc:docMk/>
          <pc:sldMk cId="1039073057" sldId="329"/>
        </pc:sldMkLst>
        <pc:spChg chg="mod">
          <ac:chgData name="VAL KIRCHER" userId="4ac86959c5eca2ba" providerId="LiveId" clId="{CAD7AA11-AF83-4833-A3CA-E082F74878EB}" dt="2026-03-14T17:37:05.688" v="21600" actId="2711"/>
          <ac:spMkLst>
            <pc:docMk/>
            <pc:sldMk cId="1039073057" sldId="329"/>
            <ac:spMk id="2" creationId="{79964AA3-7ED8-1FFE-A488-91B8A9480AED}"/>
          </ac:spMkLst>
        </pc:spChg>
        <pc:spChg chg="mod">
          <ac:chgData name="VAL KIRCHER" userId="4ac86959c5eca2ba" providerId="LiveId" clId="{CAD7AA11-AF83-4833-A3CA-E082F74878EB}" dt="2026-03-14T17:40:29.649" v="21638" actId="20577"/>
          <ac:spMkLst>
            <pc:docMk/>
            <pc:sldMk cId="1039073057" sldId="329"/>
            <ac:spMk id="3" creationId="{B05E73AE-2FAB-809B-F3B2-E1EE04FC2231}"/>
          </ac:spMkLst>
        </pc:spChg>
      </pc:sldChg>
      <pc:sldChg chg="modSp new mod modAnim">
        <pc:chgData name="VAL KIRCHER" userId="4ac86959c5eca2ba" providerId="LiveId" clId="{CAD7AA11-AF83-4833-A3CA-E082F74878EB}" dt="2026-03-17T00:03:04.253" v="24682"/>
        <pc:sldMkLst>
          <pc:docMk/>
          <pc:sldMk cId="2512799245" sldId="330"/>
        </pc:sldMkLst>
        <pc:spChg chg="mod">
          <ac:chgData name="VAL KIRCHER" userId="4ac86959c5eca2ba" providerId="LiveId" clId="{CAD7AA11-AF83-4833-A3CA-E082F74878EB}" dt="2026-03-17T00:02:34.284" v="24678" actId="27636"/>
          <ac:spMkLst>
            <pc:docMk/>
            <pc:sldMk cId="2512799245" sldId="330"/>
            <ac:spMk id="2" creationId="{D82F9104-8D52-961E-AB23-84FE6C1A6E0A}"/>
          </ac:spMkLst>
        </pc:spChg>
        <pc:spChg chg="mod">
          <ac:chgData name="VAL KIRCHER" userId="4ac86959c5eca2ba" providerId="LiveId" clId="{CAD7AA11-AF83-4833-A3CA-E082F74878EB}" dt="2026-03-14T17:40:39.258" v="21640" actId="20577"/>
          <ac:spMkLst>
            <pc:docMk/>
            <pc:sldMk cId="2512799245" sldId="330"/>
            <ac:spMk id="3" creationId="{09685D97-5D9E-CD62-7A91-0E2551661BD6}"/>
          </ac:spMkLst>
        </pc:spChg>
      </pc:sldChg>
      <pc:sldChg chg="addSp delSp modSp new mod modAnim">
        <pc:chgData name="VAL KIRCHER" userId="4ac86959c5eca2ba" providerId="LiveId" clId="{CAD7AA11-AF83-4833-A3CA-E082F74878EB}" dt="2026-03-14T17:03:55.246" v="20194" actId="14100"/>
        <pc:sldMkLst>
          <pc:docMk/>
          <pc:sldMk cId="3423530530" sldId="331"/>
        </pc:sldMkLst>
        <pc:spChg chg="mod">
          <ac:chgData name="VAL KIRCHER" userId="4ac86959c5eca2ba" providerId="LiveId" clId="{CAD7AA11-AF83-4833-A3CA-E082F74878EB}" dt="2026-03-14T17:03:49.165" v="20192" actId="14100"/>
          <ac:spMkLst>
            <pc:docMk/>
            <pc:sldMk cId="3423530530" sldId="331"/>
            <ac:spMk id="3" creationId="{4F7C8F83-F83F-5FB9-7EFC-C1FA0DF4995E}"/>
          </ac:spMkLst>
        </pc:spChg>
        <pc:picChg chg="add mod">
          <ac:chgData name="VAL KIRCHER" userId="4ac86959c5eca2ba" providerId="LiveId" clId="{CAD7AA11-AF83-4833-A3CA-E082F74878EB}" dt="2026-03-14T17:03:55.246" v="20194" actId="14100"/>
          <ac:picMkLst>
            <pc:docMk/>
            <pc:sldMk cId="3423530530" sldId="331"/>
            <ac:picMk id="4" creationId="{4514DD34-9781-E4F8-B5E5-E06513EBD3D5}"/>
          </ac:picMkLst>
        </pc:picChg>
      </pc:sldChg>
      <pc:sldChg chg="addSp delSp modSp new mod modAnim">
        <pc:chgData name="VAL KIRCHER" userId="4ac86959c5eca2ba" providerId="LiveId" clId="{CAD7AA11-AF83-4833-A3CA-E082F74878EB}" dt="2026-03-14T17:11:21.294" v="20485" actId="14100"/>
        <pc:sldMkLst>
          <pc:docMk/>
          <pc:sldMk cId="657168956" sldId="332"/>
        </pc:sldMkLst>
        <pc:spChg chg="mod">
          <ac:chgData name="VAL KIRCHER" userId="4ac86959c5eca2ba" providerId="LiveId" clId="{CAD7AA11-AF83-4833-A3CA-E082F74878EB}" dt="2026-03-14T17:11:15.519" v="20483" actId="14100"/>
          <ac:spMkLst>
            <pc:docMk/>
            <pc:sldMk cId="657168956" sldId="332"/>
            <ac:spMk id="3" creationId="{BBB48967-F8BF-6214-D9EB-4BCBE67AB8F5}"/>
          </ac:spMkLst>
        </pc:spChg>
        <pc:picChg chg="add mod">
          <ac:chgData name="VAL KIRCHER" userId="4ac86959c5eca2ba" providerId="LiveId" clId="{CAD7AA11-AF83-4833-A3CA-E082F74878EB}" dt="2026-03-14T17:11:21.294" v="20485" actId="14100"/>
          <ac:picMkLst>
            <pc:docMk/>
            <pc:sldMk cId="657168956" sldId="332"/>
            <ac:picMk id="4" creationId="{86CC3CA4-3421-F490-AE57-EE09C2C68230}"/>
          </ac:picMkLst>
        </pc:picChg>
      </pc:sldChg>
      <pc:sldChg chg="modSp new mod modAnim">
        <pc:chgData name="VAL KIRCHER" userId="4ac86959c5eca2ba" providerId="LiveId" clId="{CAD7AA11-AF83-4833-A3CA-E082F74878EB}" dt="2026-03-17T00:05:59.283" v="24684"/>
        <pc:sldMkLst>
          <pc:docMk/>
          <pc:sldMk cId="2990431062" sldId="333"/>
        </pc:sldMkLst>
        <pc:spChg chg="mod">
          <ac:chgData name="VAL KIRCHER" userId="4ac86959c5eca2ba" providerId="LiveId" clId="{CAD7AA11-AF83-4833-A3CA-E082F74878EB}" dt="2026-03-14T17:36:38.364" v="21599" actId="20577"/>
          <ac:spMkLst>
            <pc:docMk/>
            <pc:sldMk cId="2990431062" sldId="333"/>
            <ac:spMk id="2" creationId="{1F3EE2BE-9FF7-30E5-0D36-D6FA5E47DEF8}"/>
          </ac:spMkLst>
        </pc:spChg>
        <pc:spChg chg="mod">
          <ac:chgData name="VAL KIRCHER" userId="4ac86959c5eca2ba" providerId="LiveId" clId="{CAD7AA11-AF83-4833-A3CA-E082F74878EB}" dt="2026-03-14T17:40:50.126" v="21642" actId="20577"/>
          <ac:spMkLst>
            <pc:docMk/>
            <pc:sldMk cId="2990431062" sldId="333"/>
            <ac:spMk id="3" creationId="{5CABB1A7-C240-5C54-7FF4-3B6EC196D962}"/>
          </ac:spMkLst>
        </pc:spChg>
      </pc:sldChg>
      <pc:sldChg chg="addSp delSp modSp new mod">
        <pc:chgData name="VAL KIRCHER" userId="4ac86959c5eca2ba" providerId="LiveId" clId="{CAD7AA11-AF83-4833-A3CA-E082F74878EB}" dt="2026-03-14T18:05:59.487" v="21703" actId="14100"/>
        <pc:sldMkLst>
          <pc:docMk/>
          <pc:sldMk cId="1415141500" sldId="334"/>
        </pc:sldMkLst>
        <pc:spChg chg="mod">
          <ac:chgData name="VAL KIRCHER" userId="4ac86959c5eca2ba" providerId="LiveId" clId="{CAD7AA11-AF83-4833-A3CA-E082F74878EB}" dt="2026-03-14T17:24:21.105" v="20625" actId="14100"/>
          <ac:spMkLst>
            <pc:docMk/>
            <pc:sldMk cId="1415141500" sldId="334"/>
            <ac:spMk id="3" creationId="{3A07642F-C14B-9F20-DDE7-078FD858BD4D}"/>
          </ac:spMkLst>
        </pc:spChg>
        <pc:spChg chg="add mod">
          <ac:chgData name="VAL KIRCHER" userId="4ac86959c5eca2ba" providerId="LiveId" clId="{CAD7AA11-AF83-4833-A3CA-E082F74878EB}" dt="2026-03-14T18:05:44.553" v="21700" actId="1076"/>
          <ac:spMkLst>
            <pc:docMk/>
            <pc:sldMk cId="1415141500" sldId="334"/>
            <ac:spMk id="15" creationId="{1F6F804D-5FC1-6942-32C1-40D91F21F706}"/>
          </ac:spMkLst>
        </pc:spChg>
        <pc:picChg chg="add mod">
          <ac:chgData name="VAL KIRCHER" userId="4ac86959c5eca2ba" providerId="LiveId" clId="{CAD7AA11-AF83-4833-A3CA-E082F74878EB}" dt="2026-03-14T18:05:59.487" v="21703" actId="14100"/>
          <ac:picMkLst>
            <pc:docMk/>
            <pc:sldMk cId="1415141500" sldId="334"/>
            <ac:picMk id="18" creationId="{28D0A605-DFAF-C191-C30B-1F1B1FB97B0D}"/>
          </ac:picMkLst>
        </pc:picChg>
      </pc:sldChg>
      <pc:sldChg chg="modSp new mod modAnim">
        <pc:chgData name="VAL KIRCHER" userId="4ac86959c5eca2ba" providerId="LiveId" clId="{CAD7AA11-AF83-4833-A3CA-E082F74878EB}" dt="2026-03-17T00:06:04.204" v="24685"/>
        <pc:sldMkLst>
          <pc:docMk/>
          <pc:sldMk cId="3940472636" sldId="335"/>
        </pc:sldMkLst>
        <pc:spChg chg="mod">
          <ac:chgData name="VAL KIRCHER" userId="4ac86959c5eca2ba" providerId="LiveId" clId="{CAD7AA11-AF83-4833-A3CA-E082F74878EB}" dt="2026-03-16T23:33:58.479" v="24491" actId="27636"/>
          <ac:spMkLst>
            <pc:docMk/>
            <pc:sldMk cId="3940472636" sldId="335"/>
            <ac:spMk id="2" creationId="{9BEBDC2B-E941-9E2F-7333-8F644E4195B0}"/>
          </ac:spMkLst>
        </pc:spChg>
        <pc:spChg chg="mod">
          <ac:chgData name="VAL KIRCHER" userId="4ac86959c5eca2ba" providerId="LiveId" clId="{CAD7AA11-AF83-4833-A3CA-E082F74878EB}" dt="2026-03-16T23:33:55.638" v="24489" actId="27636"/>
          <ac:spMkLst>
            <pc:docMk/>
            <pc:sldMk cId="3940472636" sldId="335"/>
            <ac:spMk id="3" creationId="{11AB5346-CF7C-D397-A246-95184E69224A}"/>
          </ac:spMkLst>
        </pc:spChg>
      </pc:sldChg>
      <pc:sldChg chg="modSp new mod">
        <pc:chgData name="VAL KIRCHER" userId="4ac86959c5eca2ba" providerId="LiveId" clId="{CAD7AA11-AF83-4833-A3CA-E082F74878EB}" dt="2026-03-16T22:55:36.769" v="22680" actId="20577"/>
        <pc:sldMkLst>
          <pc:docMk/>
          <pc:sldMk cId="452736114" sldId="336"/>
        </pc:sldMkLst>
        <pc:spChg chg="mod">
          <ac:chgData name="VAL KIRCHER" userId="4ac86959c5eca2ba" providerId="LiveId" clId="{CAD7AA11-AF83-4833-A3CA-E082F74878EB}" dt="2026-03-16T22:55:36.769" v="22680" actId="20577"/>
          <ac:spMkLst>
            <pc:docMk/>
            <pc:sldMk cId="452736114" sldId="336"/>
            <ac:spMk id="2" creationId="{72FA90CA-2A57-7C04-25B1-B56FE20FAAB5}"/>
          </ac:spMkLst>
        </pc:spChg>
        <pc:spChg chg="mod">
          <ac:chgData name="VAL KIRCHER" userId="4ac86959c5eca2ba" providerId="LiveId" clId="{CAD7AA11-AF83-4833-A3CA-E082F74878EB}" dt="2026-03-16T22:44:24.203" v="22654" actId="255"/>
          <ac:spMkLst>
            <pc:docMk/>
            <pc:sldMk cId="452736114" sldId="336"/>
            <ac:spMk id="3" creationId="{50D5407A-22ED-2887-BBB9-61B5062CB12E}"/>
          </ac:spMkLst>
        </pc:spChg>
      </pc:sldChg>
      <pc:sldChg chg="addSp modSp new mod modAnim">
        <pc:chgData name="VAL KIRCHER" userId="4ac86959c5eca2ba" providerId="LiveId" clId="{CAD7AA11-AF83-4833-A3CA-E082F74878EB}" dt="2026-03-16T22:55:16.290" v="22659" actId="14100"/>
        <pc:sldMkLst>
          <pc:docMk/>
          <pc:sldMk cId="1969962440" sldId="337"/>
        </pc:sldMkLst>
        <pc:picChg chg="add mod">
          <ac:chgData name="VAL KIRCHER" userId="4ac86959c5eca2ba" providerId="LiveId" clId="{CAD7AA11-AF83-4833-A3CA-E082F74878EB}" dt="2026-03-16T22:55:16.290" v="22659" actId="14100"/>
          <ac:picMkLst>
            <pc:docMk/>
            <pc:sldMk cId="1969962440" sldId="337"/>
            <ac:picMk id="2" creationId="{C5479E73-5EE1-E9F9-E020-894D94F695B5}"/>
          </ac:picMkLst>
        </pc:picChg>
      </pc:sldChg>
      <pc:sldChg chg="modSp new mod modAnim">
        <pc:chgData name="VAL KIRCHER" userId="4ac86959c5eca2ba" providerId="LiveId" clId="{CAD7AA11-AF83-4833-A3CA-E082F74878EB}" dt="2026-03-16T23:05:54.294" v="23327"/>
        <pc:sldMkLst>
          <pc:docMk/>
          <pc:sldMk cId="2577534775" sldId="338"/>
        </pc:sldMkLst>
        <pc:spChg chg="mod">
          <ac:chgData name="VAL KIRCHER" userId="4ac86959c5eca2ba" providerId="LiveId" clId="{CAD7AA11-AF83-4833-A3CA-E082F74878EB}" dt="2026-03-16T23:05:46.732" v="23326" actId="27636"/>
          <ac:spMkLst>
            <pc:docMk/>
            <pc:sldMk cId="2577534775" sldId="338"/>
            <ac:spMk id="2" creationId="{E014A5BA-DA40-11C0-3C30-04CC86532C36}"/>
          </ac:spMkLst>
        </pc:spChg>
        <pc:spChg chg="mod">
          <ac:chgData name="VAL KIRCHER" userId="4ac86959c5eca2ba" providerId="LiveId" clId="{CAD7AA11-AF83-4833-A3CA-E082F74878EB}" dt="2026-03-16T23:02:15.092" v="22796" actId="27636"/>
          <ac:spMkLst>
            <pc:docMk/>
            <pc:sldMk cId="2577534775" sldId="338"/>
            <ac:spMk id="3" creationId="{1EE7378C-B050-AE8E-20B8-C582EEF1F331}"/>
          </ac:spMkLst>
        </pc:spChg>
      </pc:sldChg>
      <pc:sldChg chg="addSp modSp new mod">
        <pc:chgData name="VAL KIRCHER" userId="4ac86959c5eca2ba" providerId="LiveId" clId="{CAD7AA11-AF83-4833-A3CA-E082F74878EB}" dt="2026-03-16T23:09:50.472" v="23334" actId="14100"/>
        <pc:sldMkLst>
          <pc:docMk/>
          <pc:sldMk cId="2036042524" sldId="339"/>
        </pc:sldMkLst>
        <pc:picChg chg="add mod">
          <ac:chgData name="VAL KIRCHER" userId="4ac86959c5eca2ba" providerId="LiveId" clId="{CAD7AA11-AF83-4833-A3CA-E082F74878EB}" dt="2026-03-16T23:09:50.472" v="23334" actId="14100"/>
          <ac:picMkLst>
            <pc:docMk/>
            <pc:sldMk cId="2036042524" sldId="339"/>
            <ac:picMk id="2" creationId="{0A6FE76D-2A5B-7EBD-EEB3-14776BFFA533}"/>
          </ac:picMkLst>
        </pc:picChg>
      </pc:sldChg>
      <pc:sldChg chg="addSp delSp modSp new mod">
        <pc:chgData name="VAL KIRCHER" userId="4ac86959c5eca2ba" providerId="LiveId" clId="{CAD7AA11-AF83-4833-A3CA-E082F74878EB}" dt="2026-03-16T23:14:30.007" v="23341" actId="14100"/>
        <pc:sldMkLst>
          <pc:docMk/>
          <pc:sldMk cId="3748880004" sldId="340"/>
        </pc:sldMkLst>
        <pc:spChg chg="add del">
          <ac:chgData name="VAL KIRCHER" userId="4ac86959c5eca2ba" providerId="LiveId" clId="{CAD7AA11-AF83-4833-A3CA-E082F74878EB}" dt="2026-03-16T23:13:49.759" v="23337" actId="478"/>
          <ac:spMkLst>
            <pc:docMk/>
            <pc:sldMk cId="3748880004" sldId="340"/>
            <ac:spMk id="3" creationId="{41B684EF-377F-7084-4754-A6213F1581A1}"/>
          </ac:spMkLst>
        </pc:spChg>
        <pc:picChg chg="add mod">
          <ac:chgData name="VAL KIRCHER" userId="4ac86959c5eca2ba" providerId="LiveId" clId="{CAD7AA11-AF83-4833-A3CA-E082F74878EB}" dt="2026-03-16T23:14:30.007" v="23341" actId="14100"/>
          <ac:picMkLst>
            <pc:docMk/>
            <pc:sldMk cId="3748880004" sldId="340"/>
            <ac:picMk id="4" creationId="{81BFB6C7-100C-0987-43CB-6C6D27E52ABE}"/>
          </ac:picMkLst>
        </pc:picChg>
      </pc:sldChg>
      <pc:sldChg chg="modSp new mod modAnim">
        <pc:chgData name="VAL KIRCHER" userId="4ac86959c5eca2ba" providerId="LiveId" clId="{CAD7AA11-AF83-4833-A3CA-E082F74878EB}" dt="2026-03-17T00:16:30.414" v="24770"/>
        <pc:sldMkLst>
          <pc:docMk/>
          <pc:sldMk cId="1369609900" sldId="341"/>
        </pc:sldMkLst>
        <pc:spChg chg="mod">
          <ac:chgData name="VAL KIRCHER" userId="4ac86959c5eca2ba" providerId="LiveId" clId="{CAD7AA11-AF83-4833-A3CA-E082F74878EB}" dt="2026-03-17T00:16:18.325" v="24769" actId="20577"/>
          <ac:spMkLst>
            <pc:docMk/>
            <pc:sldMk cId="1369609900" sldId="341"/>
            <ac:spMk id="2" creationId="{F2E1D7A1-1B3E-449D-9AFD-1F7AC194CE1E}"/>
          </ac:spMkLst>
        </pc:spChg>
        <pc:spChg chg="mod">
          <ac:chgData name="VAL KIRCHER" userId="4ac86959c5eca2ba" providerId="LiveId" clId="{CAD7AA11-AF83-4833-A3CA-E082F74878EB}" dt="2026-03-16T23:23:04.544" v="23839" actId="14100"/>
          <ac:spMkLst>
            <pc:docMk/>
            <pc:sldMk cId="1369609900" sldId="341"/>
            <ac:spMk id="3" creationId="{1DD54949-8F70-D8A0-BB82-A8F206CF09B8}"/>
          </ac:spMkLst>
        </pc:spChg>
      </pc:sldChg>
      <pc:sldChg chg="modSp new mod">
        <pc:chgData name="VAL KIRCHER" userId="4ac86959c5eca2ba" providerId="LiveId" clId="{CAD7AA11-AF83-4833-A3CA-E082F74878EB}" dt="2026-03-16T23:36:01.602" v="24648" actId="255"/>
        <pc:sldMkLst>
          <pc:docMk/>
          <pc:sldMk cId="272346841" sldId="342"/>
        </pc:sldMkLst>
        <pc:spChg chg="mod">
          <ac:chgData name="VAL KIRCHER" userId="4ac86959c5eca2ba" providerId="LiveId" clId="{CAD7AA11-AF83-4833-A3CA-E082F74878EB}" dt="2026-03-16T23:36:01.602" v="24648" actId="255"/>
          <ac:spMkLst>
            <pc:docMk/>
            <pc:sldMk cId="272346841" sldId="342"/>
            <ac:spMk id="2" creationId="{7708C088-86D0-8B59-8744-C2F5255FAA81}"/>
          </ac:spMkLst>
        </pc:spChg>
        <pc:spChg chg="mod">
          <ac:chgData name="VAL KIRCHER" userId="4ac86959c5eca2ba" providerId="LiveId" clId="{CAD7AA11-AF83-4833-A3CA-E082F74878EB}" dt="2026-03-16T23:35:52.801" v="24646" actId="122"/>
          <ac:spMkLst>
            <pc:docMk/>
            <pc:sldMk cId="272346841" sldId="342"/>
            <ac:spMk id="3" creationId="{EFCDBFA8-4149-53E5-D8A0-A34FD49147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93EF1-0BEC-438D-85C4-38485789C77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735CF55C-6BF6-49C5-BF53-23415326805A}">
      <dgm:prSet/>
      <dgm:spPr/>
      <dgm:t>
        <a:bodyPr/>
        <a:lstStyle/>
        <a:p>
          <a:r>
            <a:rPr lang="en-US"/>
            <a:t>Space perception deficit</a:t>
          </a:r>
        </a:p>
      </dgm:t>
    </dgm:pt>
    <dgm:pt modelId="{CED06666-C60D-4E60-92CF-6081CC35451C}" type="parTrans" cxnId="{9FA711FA-F36F-4D0D-A162-E817FC7B7084}">
      <dgm:prSet/>
      <dgm:spPr/>
      <dgm:t>
        <a:bodyPr/>
        <a:lstStyle/>
        <a:p>
          <a:endParaRPr lang="en-US"/>
        </a:p>
      </dgm:t>
    </dgm:pt>
    <dgm:pt modelId="{A2C83C03-5A30-4588-A089-5A09B72DC430}" type="sibTrans" cxnId="{9FA711FA-F36F-4D0D-A162-E817FC7B7084}">
      <dgm:prSet/>
      <dgm:spPr/>
      <dgm:t>
        <a:bodyPr/>
        <a:lstStyle/>
        <a:p>
          <a:endParaRPr lang="en-US"/>
        </a:p>
      </dgm:t>
    </dgm:pt>
    <dgm:pt modelId="{EFCB5F02-1739-4103-84EE-555773850520}">
      <dgm:prSet/>
      <dgm:spPr/>
      <dgm:t>
        <a:bodyPr/>
        <a:lstStyle/>
        <a:p>
          <a:r>
            <a:rPr lang="en-US"/>
            <a:t>Simultanagnosia </a:t>
          </a:r>
        </a:p>
      </dgm:t>
    </dgm:pt>
    <dgm:pt modelId="{3DA43986-F1B7-4E7C-9A24-357CCD861C36}" type="parTrans" cxnId="{F59CDC85-C1B2-4118-8DD2-B7DDC1364883}">
      <dgm:prSet/>
      <dgm:spPr/>
      <dgm:t>
        <a:bodyPr/>
        <a:lstStyle/>
        <a:p>
          <a:endParaRPr lang="en-US"/>
        </a:p>
      </dgm:t>
    </dgm:pt>
    <dgm:pt modelId="{E33F758F-8472-473A-8BBF-D318D77CB62D}" type="sibTrans" cxnId="{F59CDC85-C1B2-4118-8DD2-B7DDC1364883}">
      <dgm:prSet/>
      <dgm:spPr/>
      <dgm:t>
        <a:bodyPr/>
        <a:lstStyle/>
        <a:p>
          <a:endParaRPr lang="en-US"/>
        </a:p>
      </dgm:t>
    </dgm:pt>
    <dgm:pt modelId="{87135965-51CB-40D3-AD26-4A0C5D9953C1}">
      <dgm:prSet/>
      <dgm:spPr/>
      <dgm:t>
        <a:bodyPr/>
        <a:lstStyle/>
        <a:p>
          <a:r>
            <a:rPr lang="en-US"/>
            <a:t>Object perception deficit</a:t>
          </a:r>
        </a:p>
      </dgm:t>
    </dgm:pt>
    <dgm:pt modelId="{A272FED4-22FE-483E-A113-88F64EBC82B2}" type="parTrans" cxnId="{DA62893F-5024-462D-8B7E-5EDFD06B2CD5}">
      <dgm:prSet/>
      <dgm:spPr/>
      <dgm:t>
        <a:bodyPr/>
        <a:lstStyle/>
        <a:p>
          <a:endParaRPr lang="en-US"/>
        </a:p>
      </dgm:t>
    </dgm:pt>
    <dgm:pt modelId="{5F72E67B-2DA7-49EB-9D46-D4D0E5860BCF}" type="sibTrans" cxnId="{DA62893F-5024-462D-8B7E-5EDFD06B2CD5}">
      <dgm:prSet/>
      <dgm:spPr/>
      <dgm:t>
        <a:bodyPr/>
        <a:lstStyle/>
        <a:p>
          <a:endParaRPr lang="en-US"/>
        </a:p>
      </dgm:t>
    </dgm:pt>
    <dgm:pt modelId="{80B3F493-C617-4B6D-8D13-C515AF785D92}">
      <dgm:prSet/>
      <dgm:spPr/>
      <dgm:t>
        <a:bodyPr/>
        <a:lstStyle/>
        <a:p>
          <a:r>
            <a:rPr lang="en-US"/>
            <a:t>Constructional dyspraxia </a:t>
          </a:r>
        </a:p>
      </dgm:t>
    </dgm:pt>
    <dgm:pt modelId="{23A9D610-C347-4A54-9ED7-5EFA8044BA9A}" type="parTrans" cxnId="{60DC497F-3B99-4687-82C9-0A81747A269C}">
      <dgm:prSet/>
      <dgm:spPr/>
      <dgm:t>
        <a:bodyPr/>
        <a:lstStyle/>
        <a:p>
          <a:endParaRPr lang="en-US"/>
        </a:p>
      </dgm:t>
    </dgm:pt>
    <dgm:pt modelId="{0500AC24-B64A-436C-B985-D45FA77B957D}" type="sibTrans" cxnId="{60DC497F-3B99-4687-82C9-0A81747A269C}">
      <dgm:prSet/>
      <dgm:spPr/>
      <dgm:t>
        <a:bodyPr/>
        <a:lstStyle/>
        <a:p>
          <a:endParaRPr lang="en-US"/>
        </a:p>
      </dgm:t>
    </dgm:pt>
    <dgm:pt modelId="{222E2BDC-F0BF-4C46-8E33-20892C686054}">
      <dgm:prSet/>
      <dgm:spPr/>
      <dgm:t>
        <a:bodyPr/>
        <a:lstStyle/>
        <a:p>
          <a:r>
            <a:rPr lang="en-US"/>
            <a:t>Environmental agnosia </a:t>
          </a:r>
        </a:p>
      </dgm:t>
    </dgm:pt>
    <dgm:pt modelId="{0B08ED78-F9E6-4200-B90D-53D3818D0D23}" type="parTrans" cxnId="{AF4B3D6C-6C22-457F-AE49-BCBC22FAA881}">
      <dgm:prSet/>
      <dgm:spPr/>
      <dgm:t>
        <a:bodyPr/>
        <a:lstStyle/>
        <a:p>
          <a:endParaRPr lang="en-US"/>
        </a:p>
      </dgm:t>
    </dgm:pt>
    <dgm:pt modelId="{0D4DE411-02E0-4A26-950C-46B0BDA96D8E}" type="sibTrans" cxnId="{AF4B3D6C-6C22-457F-AE49-BCBC22FAA881}">
      <dgm:prSet/>
      <dgm:spPr/>
      <dgm:t>
        <a:bodyPr/>
        <a:lstStyle/>
        <a:p>
          <a:endParaRPr lang="en-US"/>
        </a:p>
      </dgm:t>
    </dgm:pt>
    <dgm:pt modelId="{269273FE-6A79-41C9-A3D5-06B6136D9969}">
      <dgm:prSet/>
      <dgm:spPr/>
      <dgm:t>
        <a:bodyPr/>
        <a:lstStyle/>
        <a:p>
          <a:r>
            <a:rPr lang="en-US"/>
            <a:t>Oculomotor apraxia </a:t>
          </a:r>
        </a:p>
      </dgm:t>
    </dgm:pt>
    <dgm:pt modelId="{FFE31A51-7640-485D-9A7A-C060C8FCA457}" type="parTrans" cxnId="{BD3F85BC-D966-4D69-87CE-1CEB07240E44}">
      <dgm:prSet/>
      <dgm:spPr/>
      <dgm:t>
        <a:bodyPr/>
        <a:lstStyle/>
        <a:p>
          <a:endParaRPr lang="en-US"/>
        </a:p>
      </dgm:t>
    </dgm:pt>
    <dgm:pt modelId="{2AF8DCD8-34F7-4648-880C-C6B10D7E8867}" type="sibTrans" cxnId="{BD3F85BC-D966-4D69-87CE-1CEB07240E44}">
      <dgm:prSet/>
      <dgm:spPr/>
      <dgm:t>
        <a:bodyPr/>
        <a:lstStyle/>
        <a:p>
          <a:endParaRPr lang="en-US"/>
        </a:p>
      </dgm:t>
    </dgm:pt>
    <dgm:pt modelId="{1D9FEF64-DFDC-4861-920F-84943323C7D2}">
      <dgm:prSet/>
      <dgm:spPr/>
      <dgm:t>
        <a:bodyPr/>
        <a:lstStyle/>
        <a:p>
          <a:r>
            <a:rPr lang="en-US"/>
            <a:t>Dressing apraxia </a:t>
          </a:r>
        </a:p>
      </dgm:t>
    </dgm:pt>
    <dgm:pt modelId="{9AB2F051-FF78-468A-A322-D02CB020DD5E}" type="parTrans" cxnId="{2654564F-5C7F-4E8B-A55F-A46A5DC06F5A}">
      <dgm:prSet/>
      <dgm:spPr/>
      <dgm:t>
        <a:bodyPr/>
        <a:lstStyle/>
        <a:p>
          <a:endParaRPr lang="en-US"/>
        </a:p>
      </dgm:t>
    </dgm:pt>
    <dgm:pt modelId="{222445AE-049F-4AFE-A0FA-31BAE90194D5}" type="sibTrans" cxnId="{2654564F-5C7F-4E8B-A55F-A46A5DC06F5A}">
      <dgm:prSet/>
      <dgm:spPr/>
      <dgm:t>
        <a:bodyPr/>
        <a:lstStyle/>
        <a:p>
          <a:endParaRPr lang="en-US"/>
        </a:p>
      </dgm:t>
    </dgm:pt>
    <dgm:pt modelId="{CC534985-4F49-4ADD-9140-9D92A8E7AE0F}">
      <dgm:prSet/>
      <dgm:spPr/>
      <dgm:t>
        <a:bodyPr/>
        <a:lstStyle/>
        <a:p>
          <a:r>
            <a:rPr lang="en-US"/>
            <a:t>Optic ataxia </a:t>
          </a:r>
        </a:p>
      </dgm:t>
    </dgm:pt>
    <dgm:pt modelId="{7C3850DF-2E90-40D3-A377-CC9D9D44DB6A}" type="parTrans" cxnId="{1B875310-1DD5-49C0-8AB6-78E20C8E44F2}">
      <dgm:prSet/>
      <dgm:spPr/>
      <dgm:t>
        <a:bodyPr/>
        <a:lstStyle/>
        <a:p>
          <a:endParaRPr lang="en-US"/>
        </a:p>
      </dgm:t>
    </dgm:pt>
    <dgm:pt modelId="{0D0F694C-CA73-49C4-844A-A39C4E01B77B}" type="sibTrans" cxnId="{1B875310-1DD5-49C0-8AB6-78E20C8E44F2}">
      <dgm:prSet/>
      <dgm:spPr/>
      <dgm:t>
        <a:bodyPr/>
        <a:lstStyle/>
        <a:p>
          <a:endParaRPr lang="en-US"/>
        </a:p>
      </dgm:t>
    </dgm:pt>
    <dgm:pt modelId="{B24853C5-00C5-4BF8-B4A8-87FC2C786A6A}">
      <dgm:prSet/>
      <dgm:spPr/>
      <dgm:t>
        <a:bodyPr/>
        <a:lstStyle/>
        <a:p>
          <a:r>
            <a:rPr lang="en-US"/>
            <a:t>Alexia, Left/right disorientation </a:t>
          </a:r>
        </a:p>
      </dgm:t>
    </dgm:pt>
    <dgm:pt modelId="{8E53DAEE-1D4D-4F45-9C56-0F7C9DE68C0F}" type="parTrans" cxnId="{F0C2D0BE-23A5-4F80-807A-ED261EA1A651}">
      <dgm:prSet/>
      <dgm:spPr/>
      <dgm:t>
        <a:bodyPr/>
        <a:lstStyle/>
        <a:p>
          <a:endParaRPr lang="en-US"/>
        </a:p>
      </dgm:t>
    </dgm:pt>
    <dgm:pt modelId="{E33AFD16-E7F8-4192-A2C1-7A0CAE2E26BC}" type="sibTrans" cxnId="{F0C2D0BE-23A5-4F80-807A-ED261EA1A651}">
      <dgm:prSet/>
      <dgm:spPr/>
      <dgm:t>
        <a:bodyPr/>
        <a:lstStyle/>
        <a:p>
          <a:endParaRPr lang="en-US"/>
        </a:p>
      </dgm:t>
    </dgm:pt>
    <dgm:pt modelId="{068E8CCA-8F15-460D-A5F3-AC8E5F2E8FFE}">
      <dgm:prSet/>
      <dgm:spPr/>
      <dgm:t>
        <a:bodyPr/>
        <a:lstStyle/>
        <a:p>
          <a:r>
            <a:rPr lang="en-US" dirty="0"/>
            <a:t>Acalculia </a:t>
          </a:r>
        </a:p>
      </dgm:t>
    </dgm:pt>
    <dgm:pt modelId="{281ED4CB-CB0C-4174-AA62-25B0DC77E931}" type="parTrans" cxnId="{F49F7C3F-31DA-4A5D-A1A3-E4A658E9453D}">
      <dgm:prSet/>
      <dgm:spPr/>
      <dgm:t>
        <a:bodyPr/>
        <a:lstStyle/>
        <a:p>
          <a:endParaRPr lang="en-US"/>
        </a:p>
      </dgm:t>
    </dgm:pt>
    <dgm:pt modelId="{FE654606-AC1E-4CBD-A0E7-C81CD59A512E}" type="sibTrans" cxnId="{F49F7C3F-31DA-4A5D-A1A3-E4A658E9453D}">
      <dgm:prSet/>
      <dgm:spPr/>
      <dgm:t>
        <a:bodyPr/>
        <a:lstStyle/>
        <a:p>
          <a:endParaRPr lang="en-US"/>
        </a:p>
      </dgm:t>
    </dgm:pt>
    <dgm:pt modelId="{5B50FD82-82FC-4A9E-B13F-B644FD3BE073}">
      <dgm:prSet/>
      <dgm:spPr/>
      <dgm:t>
        <a:bodyPr/>
        <a:lstStyle/>
        <a:p>
          <a:r>
            <a:rPr lang="en-US"/>
            <a:t>Limb apraxia (not limb-kinetic) </a:t>
          </a:r>
        </a:p>
      </dgm:t>
    </dgm:pt>
    <dgm:pt modelId="{156ECA39-9E26-4410-945A-628B4F88CC1C}" type="parTrans" cxnId="{AE6A3043-92B3-4994-8491-04517CA3D097}">
      <dgm:prSet/>
      <dgm:spPr/>
      <dgm:t>
        <a:bodyPr/>
        <a:lstStyle/>
        <a:p>
          <a:endParaRPr lang="en-US"/>
        </a:p>
      </dgm:t>
    </dgm:pt>
    <dgm:pt modelId="{48B35C90-4E9B-4D16-B425-4A74670007DD}" type="sibTrans" cxnId="{AE6A3043-92B3-4994-8491-04517CA3D097}">
      <dgm:prSet/>
      <dgm:spPr/>
      <dgm:t>
        <a:bodyPr/>
        <a:lstStyle/>
        <a:p>
          <a:endParaRPr lang="en-US"/>
        </a:p>
      </dgm:t>
    </dgm:pt>
    <dgm:pt modelId="{6E534F2E-C0D1-4095-841E-54DEE897B89E}">
      <dgm:prSet/>
      <dgm:spPr/>
      <dgm:t>
        <a:bodyPr/>
        <a:lstStyle/>
        <a:p>
          <a:r>
            <a:rPr lang="en-US"/>
            <a:t>Apperceptive prosopagnosia </a:t>
          </a:r>
        </a:p>
      </dgm:t>
    </dgm:pt>
    <dgm:pt modelId="{6BB8D26E-B26E-448A-BE95-B8B4D9E4D245}" type="parTrans" cxnId="{24918CA7-8FDF-4586-AA44-2A87FEE7F4B5}">
      <dgm:prSet/>
      <dgm:spPr/>
      <dgm:t>
        <a:bodyPr/>
        <a:lstStyle/>
        <a:p>
          <a:endParaRPr lang="en-US"/>
        </a:p>
      </dgm:t>
    </dgm:pt>
    <dgm:pt modelId="{02AF21C0-DD1D-4993-AA83-ED401298D33E}" type="sibTrans" cxnId="{24918CA7-8FDF-4586-AA44-2A87FEE7F4B5}">
      <dgm:prSet/>
      <dgm:spPr/>
      <dgm:t>
        <a:bodyPr/>
        <a:lstStyle/>
        <a:p>
          <a:endParaRPr lang="en-US"/>
        </a:p>
      </dgm:t>
    </dgm:pt>
    <dgm:pt modelId="{E8B346E2-65A8-46FF-9D5A-9EACAC7653B9}">
      <dgm:prSet/>
      <dgm:spPr/>
      <dgm:t>
        <a:bodyPr/>
        <a:lstStyle/>
        <a:p>
          <a:r>
            <a:rPr lang="en-US"/>
            <a:t>Agraphia </a:t>
          </a:r>
        </a:p>
      </dgm:t>
    </dgm:pt>
    <dgm:pt modelId="{CDD4AD6F-3122-4ED3-BC02-8BC78184592B}" type="parTrans" cxnId="{4D55C3CB-F74C-4253-A5EE-6B3E6E556C61}">
      <dgm:prSet/>
      <dgm:spPr/>
      <dgm:t>
        <a:bodyPr/>
        <a:lstStyle/>
        <a:p>
          <a:endParaRPr lang="en-US"/>
        </a:p>
      </dgm:t>
    </dgm:pt>
    <dgm:pt modelId="{ED6F247A-FCF4-405A-BFD4-652B2AE1B2B3}" type="sibTrans" cxnId="{4D55C3CB-F74C-4253-A5EE-6B3E6E556C61}">
      <dgm:prSet/>
      <dgm:spPr/>
      <dgm:t>
        <a:bodyPr/>
        <a:lstStyle/>
        <a:p>
          <a:endParaRPr lang="en-US"/>
        </a:p>
      </dgm:t>
    </dgm:pt>
    <dgm:pt modelId="{9B8A070D-77E8-4290-AAA8-F458E2661470}">
      <dgm:prSet/>
      <dgm:spPr/>
      <dgm:t>
        <a:bodyPr/>
        <a:lstStyle/>
        <a:p>
          <a:r>
            <a:rPr lang="en-US"/>
            <a:t>Homonymous visual field defect </a:t>
          </a:r>
        </a:p>
      </dgm:t>
    </dgm:pt>
    <dgm:pt modelId="{5756BEAA-4C54-4391-9530-2BDAB5087D28}" type="parTrans" cxnId="{2EE9BD4A-C3D6-4B14-AACF-9485FA1063B3}">
      <dgm:prSet/>
      <dgm:spPr/>
      <dgm:t>
        <a:bodyPr/>
        <a:lstStyle/>
        <a:p>
          <a:endParaRPr lang="en-US"/>
        </a:p>
      </dgm:t>
    </dgm:pt>
    <dgm:pt modelId="{C8B11C4A-4956-4485-BC83-F877F917CD8F}" type="sibTrans" cxnId="{2EE9BD4A-C3D6-4B14-AACF-9485FA1063B3}">
      <dgm:prSet/>
      <dgm:spPr/>
      <dgm:t>
        <a:bodyPr/>
        <a:lstStyle/>
        <a:p>
          <a:endParaRPr lang="en-US"/>
        </a:p>
      </dgm:t>
    </dgm:pt>
    <dgm:pt modelId="{A2440CA4-FD68-4AFA-930C-62D5CE59946B}">
      <dgm:prSet/>
      <dgm:spPr/>
      <dgm:t>
        <a:bodyPr/>
        <a:lstStyle/>
        <a:p>
          <a:r>
            <a:rPr lang="en-US"/>
            <a:t>Finger agnosia</a:t>
          </a:r>
        </a:p>
      </dgm:t>
    </dgm:pt>
    <dgm:pt modelId="{873E0AA8-892F-42A5-A07D-BFF876A15FD1}" type="parTrans" cxnId="{B3660103-A5BD-47E6-90A6-4B940FF408A0}">
      <dgm:prSet/>
      <dgm:spPr/>
      <dgm:t>
        <a:bodyPr/>
        <a:lstStyle/>
        <a:p>
          <a:endParaRPr lang="en-US"/>
        </a:p>
      </dgm:t>
    </dgm:pt>
    <dgm:pt modelId="{9D38B0A4-7DD7-4553-B468-47CD07E2A46A}" type="sibTrans" cxnId="{B3660103-A5BD-47E6-90A6-4B940FF408A0}">
      <dgm:prSet/>
      <dgm:spPr/>
      <dgm:t>
        <a:bodyPr/>
        <a:lstStyle/>
        <a:p>
          <a:endParaRPr lang="en-US"/>
        </a:p>
      </dgm:t>
    </dgm:pt>
    <dgm:pt modelId="{0D481408-4117-49E3-8E3D-C62334CF417B}" type="pres">
      <dgm:prSet presAssocID="{2A093EF1-0BEC-438D-85C4-38485789C77D}" presName="diagram" presStyleCnt="0">
        <dgm:presLayoutVars>
          <dgm:dir/>
          <dgm:resizeHandles val="exact"/>
        </dgm:presLayoutVars>
      </dgm:prSet>
      <dgm:spPr/>
    </dgm:pt>
    <dgm:pt modelId="{291C2D64-D284-4DCB-89C8-2CC4CF0ABB31}" type="pres">
      <dgm:prSet presAssocID="{735CF55C-6BF6-49C5-BF53-23415326805A}" presName="node" presStyleLbl="node1" presStyleIdx="0" presStyleCnt="15">
        <dgm:presLayoutVars>
          <dgm:bulletEnabled val="1"/>
        </dgm:presLayoutVars>
      </dgm:prSet>
      <dgm:spPr/>
    </dgm:pt>
    <dgm:pt modelId="{3B6C6E9C-A3E5-48CF-BCDC-3D5907EB5BD2}" type="pres">
      <dgm:prSet presAssocID="{A2C83C03-5A30-4588-A089-5A09B72DC430}" presName="sibTrans" presStyleCnt="0"/>
      <dgm:spPr/>
    </dgm:pt>
    <dgm:pt modelId="{836E18CB-0541-49B3-9D10-AAF7DAFC9418}" type="pres">
      <dgm:prSet presAssocID="{EFCB5F02-1739-4103-84EE-555773850520}" presName="node" presStyleLbl="node1" presStyleIdx="1" presStyleCnt="15">
        <dgm:presLayoutVars>
          <dgm:bulletEnabled val="1"/>
        </dgm:presLayoutVars>
      </dgm:prSet>
      <dgm:spPr/>
    </dgm:pt>
    <dgm:pt modelId="{5E66517F-CCD4-456B-AB18-DA1026D7E0CE}" type="pres">
      <dgm:prSet presAssocID="{E33F758F-8472-473A-8BBF-D318D77CB62D}" presName="sibTrans" presStyleCnt="0"/>
      <dgm:spPr/>
    </dgm:pt>
    <dgm:pt modelId="{A30EF0AC-5047-408E-906F-9595B6E9F6F0}" type="pres">
      <dgm:prSet presAssocID="{87135965-51CB-40D3-AD26-4A0C5D9953C1}" presName="node" presStyleLbl="node1" presStyleIdx="2" presStyleCnt="15">
        <dgm:presLayoutVars>
          <dgm:bulletEnabled val="1"/>
        </dgm:presLayoutVars>
      </dgm:prSet>
      <dgm:spPr/>
    </dgm:pt>
    <dgm:pt modelId="{358F357F-7BB0-482D-A3F0-B9EF3D75B9DC}" type="pres">
      <dgm:prSet presAssocID="{5F72E67B-2DA7-49EB-9D46-D4D0E5860BCF}" presName="sibTrans" presStyleCnt="0"/>
      <dgm:spPr/>
    </dgm:pt>
    <dgm:pt modelId="{306C4AF6-E2B4-4BE6-8583-D1FCE37D51CC}" type="pres">
      <dgm:prSet presAssocID="{80B3F493-C617-4B6D-8D13-C515AF785D92}" presName="node" presStyleLbl="node1" presStyleIdx="3" presStyleCnt="15">
        <dgm:presLayoutVars>
          <dgm:bulletEnabled val="1"/>
        </dgm:presLayoutVars>
      </dgm:prSet>
      <dgm:spPr/>
    </dgm:pt>
    <dgm:pt modelId="{DCD669C1-634E-41B6-9A79-654722C98E59}" type="pres">
      <dgm:prSet presAssocID="{0500AC24-B64A-436C-B985-D45FA77B957D}" presName="sibTrans" presStyleCnt="0"/>
      <dgm:spPr/>
    </dgm:pt>
    <dgm:pt modelId="{2654196E-FE4C-4074-9FCA-F4C5CF662128}" type="pres">
      <dgm:prSet presAssocID="{222E2BDC-F0BF-4C46-8E33-20892C686054}" presName="node" presStyleLbl="node1" presStyleIdx="4" presStyleCnt="15">
        <dgm:presLayoutVars>
          <dgm:bulletEnabled val="1"/>
        </dgm:presLayoutVars>
      </dgm:prSet>
      <dgm:spPr/>
    </dgm:pt>
    <dgm:pt modelId="{2E165529-61B3-429C-9B68-B92D9B42E964}" type="pres">
      <dgm:prSet presAssocID="{0D4DE411-02E0-4A26-950C-46B0BDA96D8E}" presName="sibTrans" presStyleCnt="0"/>
      <dgm:spPr/>
    </dgm:pt>
    <dgm:pt modelId="{BF3E4856-C7DB-4508-A2D2-163A922DCEC4}" type="pres">
      <dgm:prSet presAssocID="{269273FE-6A79-41C9-A3D5-06B6136D9969}" presName="node" presStyleLbl="node1" presStyleIdx="5" presStyleCnt="15">
        <dgm:presLayoutVars>
          <dgm:bulletEnabled val="1"/>
        </dgm:presLayoutVars>
      </dgm:prSet>
      <dgm:spPr/>
    </dgm:pt>
    <dgm:pt modelId="{1107E295-AEB0-46FE-B81E-94B596474F08}" type="pres">
      <dgm:prSet presAssocID="{2AF8DCD8-34F7-4648-880C-C6B10D7E8867}" presName="sibTrans" presStyleCnt="0"/>
      <dgm:spPr/>
    </dgm:pt>
    <dgm:pt modelId="{F535C77C-2C57-411F-8FEC-D3FFC88D9484}" type="pres">
      <dgm:prSet presAssocID="{1D9FEF64-DFDC-4861-920F-84943323C7D2}" presName="node" presStyleLbl="node1" presStyleIdx="6" presStyleCnt="15">
        <dgm:presLayoutVars>
          <dgm:bulletEnabled val="1"/>
        </dgm:presLayoutVars>
      </dgm:prSet>
      <dgm:spPr/>
    </dgm:pt>
    <dgm:pt modelId="{EE859EAD-2105-4CC3-81BB-5B349E33D289}" type="pres">
      <dgm:prSet presAssocID="{222445AE-049F-4AFE-A0FA-31BAE90194D5}" presName="sibTrans" presStyleCnt="0"/>
      <dgm:spPr/>
    </dgm:pt>
    <dgm:pt modelId="{00ACC7EA-94AF-4910-85A3-DA4EAA626164}" type="pres">
      <dgm:prSet presAssocID="{CC534985-4F49-4ADD-9140-9D92A8E7AE0F}" presName="node" presStyleLbl="node1" presStyleIdx="7" presStyleCnt="15">
        <dgm:presLayoutVars>
          <dgm:bulletEnabled val="1"/>
        </dgm:presLayoutVars>
      </dgm:prSet>
      <dgm:spPr/>
    </dgm:pt>
    <dgm:pt modelId="{BD1F6DE7-9D8D-4D14-96CF-EEACD9C426D2}" type="pres">
      <dgm:prSet presAssocID="{0D0F694C-CA73-49C4-844A-A39C4E01B77B}" presName="sibTrans" presStyleCnt="0"/>
      <dgm:spPr/>
    </dgm:pt>
    <dgm:pt modelId="{22BAA1FF-54F3-4862-886F-DBE4F1C998EE}" type="pres">
      <dgm:prSet presAssocID="{B24853C5-00C5-4BF8-B4A8-87FC2C786A6A}" presName="node" presStyleLbl="node1" presStyleIdx="8" presStyleCnt="15">
        <dgm:presLayoutVars>
          <dgm:bulletEnabled val="1"/>
        </dgm:presLayoutVars>
      </dgm:prSet>
      <dgm:spPr/>
    </dgm:pt>
    <dgm:pt modelId="{4B354D2A-E918-4838-A716-C714C5E3AD55}" type="pres">
      <dgm:prSet presAssocID="{E33AFD16-E7F8-4192-A2C1-7A0CAE2E26BC}" presName="sibTrans" presStyleCnt="0"/>
      <dgm:spPr/>
    </dgm:pt>
    <dgm:pt modelId="{92598F87-B537-4E15-8919-5C9B8A1B4263}" type="pres">
      <dgm:prSet presAssocID="{068E8CCA-8F15-460D-A5F3-AC8E5F2E8FFE}" presName="node" presStyleLbl="node1" presStyleIdx="9" presStyleCnt="15">
        <dgm:presLayoutVars>
          <dgm:bulletEnabled val="1"/>
        </dgm:presLayoutVars>
      </dgm:prSet>
      <dgm:spPr/>
    </dgm:pt>
    <dgm:pt modelId="{6B2C1E0B-F430-4D1C-AA79-F61F843EA433}" type="pres">
      <dgm:prSet presAssocID="{FE654606-AC1E-4CBD-A0E7-C81CD59A512E}" presName="sibTrans" presStyleCnt="0"/>
      <dgm:spPr/>
    </dgm:pt>
    <dgm:pt modelId="{E68AD2AA-EDC8-4773-8129-6C0D481CCA82}" type="pres">
      <dgm:prSet presAssocID="{5B50FD82-82FC-4A9E-B13F-B644FD3BE073}" presName="node" presStyleLbl="node1" presStyleIdx="10" presStyleCnt="15">
        <dgm:presLayoutVars>
          <dgm:bulletEnabled val="1"/>
        </dgm:presLayoutVars>
      </dgm:prSet>
      <dgm:spPr/>
    </dgm:pt>
    <dgm:pt modelId="{3C920404-76C1-435C-9A09-F4B834F81213}" type="pres">
      <dgm:prSet presAssocID="{48B35C90-4E9B-4D16-B425-4A74670007DD}" presName="sibTrans" presStyleCnt="0"/>
      <dgm:spPr/>
    </dgm:pt>
    <dgm:pt modelId="{CE231B73-5D7F-433F-BDA6-A62AAB0B600D}" type="pres">
      <dgm:prSet presAssocID="{6E534F2E-C0D1-4095-841E-54DEE897B89E}" presName="node" presStyleLbl="node1" presStyleIdx="11" presStyleCnt="15">
        <dgm:presLayoutVars>
          <dgm:bulletEnabled val="1"/>
        </dgm:presLayoutVars>
      </dgm:prSet>
      <dgm:spPr/>
    </dgm:pt>
    <dgm:pt modelId="{85B775CE-59A5-4054-A94B-34B746740636}" type="pres">
      <dgm:prSet presAssocID="{02AF21C0-DD1D-4993-AA83-ED401298D33E}" presName="sibTrans" presStyleCnt="0"/>
      <dgm:spPr/>
    </dgm:pt>
    <dgm:pt modelId="{3607F4AF-2709-4C27-9E80-6D663D2DB021}" type="pres">
      <dgm:prSet presAssocID="{E8B346E2-65A8-46FF-9D5A-9EACAC7653B9}" presName="node" presStyleLbl="node1" presStyleIdx="12" presStyleCnt="15">
        <dgm:presLayoutVars>
          <dgm:bulletEnabled val="1"/>
        </dgm:presLayoutVars>
      </dgm:prSet>
      <dgm:spPr/>
    </dgm:pt>
    <dgm:pt modelId="{7E694A9A-771F-4135-A39C-700A45272CD4}" type="pres">
      <dgm:prSet presAssocID="{ED6F247A-FCF4-405A-BFD4-652B2AE1B2B3}" presName="sibTrans" presStyleCnt="0"/>
      <dgm:spPr/>
    </dgm:pt>
    <dgm:pt modelId="{1D2FC568-7975-4EC1-A73F-14C65885325C}" type="pres">
      <dgm:prSet presAssocID="{9B8A070D-77E8-4290-AAA8-F458E2661470}" presName="node" presStyleLbl="node1" presStyleIdx="13" presStyleCnt="15">
        <dgm:presLayoutVars>
          <dgm:bulletEnabled val="1"/>
        </dgm:presLayoutVars>
      </dgm:prSet>
      <dgm:spPr/>
    </dgm:pt>
    <dgm:pt modelId="{3BF51A59-500B-4749-A53C-032E20B4DE1B}" type="pres">
      <dgm:prSet presAssocID="{C8B11C4A-4956-4485-BC83-F877F917CD8F}" presName="sibTrans" presStyleCnt="0"/>
      <dgm:spPr/>
    </dgm:pt>
    <dgm:pt modelId="{E6D91633-E653-477D-8D7F-13BA31974B78}" type="pres">
      <dgm:prSet presAssocID="{A2440CA4-FD68-4AFA-930C-62D5CE59946B}" presName="node" presStyleLbl="node1" presStyleIdx="14" presStyleCnt="15">
        <dgm:presLayoutVars>
          <dgm:bulletEnabled val="1"/>
        </dgm:presLayoutVars>
      </dgm:prSet>
      <dgm:spPr/>
    </dgm:pt>
  </dgm:ptLst>
  <dgm:cxnLst>
    <dgm:cxn modelId="{B3660103-A5BD-47E6-90A6-4B940FF408A0}" srcId="{2A093EF1-0BEC-438D-85C4-38485789C77D}" destId="{A2440CA4-FD68-4AFA-930C-62D5CE59946B}" srcOrd="14" destOrd="0" parTransId="{873E0AA8-892F-42A5-A07D-BFF876A15FD1}" sibTransId="{9D38B0A4-7DD7-4553-B468-47CD07E2A46A}"/>
    <dgm:cxn modelId="{1B875310-1DD5-49C0-8AB6-78E20C8E44F2}" srcId="{2A093EF1-0BEC-438D-85C4-38485789C77D}" destId="{CC534985-4F49-4ADD-9140-9D92A8E7AE0F}" srcOrd="7" destOrd="0" parTransId="{7C3850DF-2E90-40D3-A377-CC9D9D44DB6A}" sibTransId="{0D0F694C-CA73-49C4-844A-A39C4E01B77B}"/>
    <dgm:cxn modelId="{10BC0211-A9E5-42E1-B424-CCDFB4A92DAA}" type="presOf" srcId="{80B3F493-C617-4B6D-8D13-C515AF785D92}" destId="{306C4AF6-E2B4-4BE6-8583-D1FCE37D51CC}" srcOrd="0" destOrd="0" presId="urn:microsoft.com/office/officeart/2005/8/layout/default"/>
    <dgm:cxn modelId="{77938239-242B-4BF5-A13B-C90D5E0B7EE3}" type="presOf" srcId="{068E8CCA-8F15-460D-A5F3-AC8E5F2E8FFE}" destId="{92598F87-B537-4E15-8919-5C9B8A1B4263}" srcOrd="0" destOrd="0" presId="urn:microsoft.com/office/officeart/2005/8/layout/default"/>
    <dgm:cxn modelId="{F49F7C3F-31DA-4A5D-A1A3-E4A658E9453D}" srcId="{2A093EF1-0BEC-438D-85C4-38485789C77D}" destId="{068E8CCA-8F15-460D-A5F3-AC8E5F2E8FFE}" srcOrd="9" destOrd="0" parTransId="{281ED4CB-CB0C-4174-AA62-25B0DC77E931}" sibTransId="{FE654606-AC1E-4CBD-A0E7-C81CD59A512E}"/>
    <dgm:cxn modelId="{DA62893F-5024-462D-8B7E-5EDFD06B2CD5}" srcId="{2A093EF1-0BEC-438D-85C4-38485789C77D}" destId="{87135965-51CB-40D3-AD26-4A0C5D9953C1}" srcOrd="2" destOrd="0" parTransId="{A272FED4-22FE-483E-A113-88F64EBC82B2}" sibTransId="{5F72E67B-2DA7-49EB-9D46-D4D0E5860BCF}"/>
    <dgm:cxn modelId="{89D3945C-803A-4F78-8E80-3C859B43FA46}" type="presOf" srcId="{269273FE-6A79-41C9-A3D5-06B6136D9969}" destId="{BF3E4856-C7DB-4508-A2D2-163A922DCEC4}" srcOrd="0" destOrd="0" presId="urn:microsoft.com/office/officeart/2005/8/layout/default"/>
    <dgm:cxn modelId="{AE6A3043-92B3-4994-8491-04517CA3D097}" srcId="{2A093EF1-0BEC-438D-85C4-38485789C77D}" destId="{5B50FD82-82FC-4A9E-B13F-B644FD3BE073}" srcOrd="10" destOrd="0" parTransId="{156ECA39-9E26-4410-945A-628B4F88CC1C}" sibTransId="{48B35C90-4E9B-4D16-B425-4A74670007DD}"/>
    <dgm:cxn modelId="{67BE4747-F009-4E88-88EA-2AA33A073E2F}" type="presOf" srcId="{CC534985-4F49-4ADD-9140-9D92A8E7AE0F}" destId="{00ACC7EA-94AF-4910-85A3-DA4EAA626164}" srcOrd="0" destOrd="0" presId="urn:microsoft.com/office/officeart/2005/8/layout/default"/>
    <dgm:cxn modelId="{F93B7B47-4B2C-46F9-AF18-BDCFEA5916B4}" type="presOf" srcId="{2A093EF1-0BEC-438D-85C4-38485789C77D}" destId="{0D481408-4117-49E3-8E3D-C62334CF417B}" srcOrd="0" destOrd="0" presId="urn:microsoft.com/office/officeart/2005/8/layout/default"/>
    <dgm:cxn modelId="{4AA31F48-9A2A-4EC5-AC9C-91469604B52D}" type="presOf" srcId="{87135965-51CB-40D3-AD26-4A0C5D9953C1}" destId="{A30EF0AC-5047-408E-906F-9595B6E9F6F0}" srcOrd="0" destOrd="0" presId="urn:microsoft.com/office/officeart/2005/8/layout/default"/>
    <dgm:cxn modelId="{BA35C568-8536-41D5-A5D5-A8BD68D41D73}" type="presOf" srcId="{5B50FD82-82FC-4A9E-B13F-B644FD3BE073}" destId="{E68AD2AA-EDC8-4773-8129-6C0D481CCA82}" srcOrd="0" destOrd="0" presId="urn:microsoft.com/office/officeart/2005/8/layout/default"/>
    <dgm:cxn modelId="{631E8F4A-A026-43C4-AE7C-D2A689837BBA}" type="presOf" srcId="{735CF55C-6BF6-49C5-BF53-23415326805A}" destId="{291C2D64-D284-4DCB-89C8-2CC4CF0ABB31}" srcOrd="0" destOrd="0" presId="urn:microsoft.com/office/officeart/2005/8/layout/default"/>
    <dgm:cxn modelId="{2EE9BD4A-C3D6-4B14-AACF-9485FA1063B3}" srcId="{2A093EF1-0BEC-438D-85C4-38485789C77D}" destId="{9B8A070D-77E8-4290-AAA8-F458E2661470}" srcOrd="13" destOrd="0" parTransId="{5756BEAA-4C54-4391-9530-2BDAB5087D28}" sibTransId="{C8B11C4A-4956-4485-BC83-F877F917CD8F}"/>
    <dgm:cxn modelId="{D3B7576B-FF27-4D43-9054-07DF40E50902}" type="presOf" srcId="{E8B346E2-65A8-46FF-9D5A-9EACAC7653B9}" destId="{3607F4AF-2709-4C27-9E80-6D663D2DB021}" srcOrd="0" destOrd="0" presId="urn:microsoft.com/office/officeart/2005/8/layout/default"/>
    <dgm:cxn modelId="{AF4B3D6C-6C22-457F-AE49-BCBC22FAA881}" srcId="{2A093EF1-0BEC-438D-85C4-38485789C77D}" destId="{222E2BDC-F0BF-4C46-8E33-20892C686054}" srcOrd="4" destOrd="0" parTransId="{0B08ED78-F9E6-4200-B90D-53D3818D0D23}" sibTransId="{0D4DE411-02E0-4A26-950C-46B0BDA96D8E}"/>
    <dgm:cxn modelId="{2654564F-5C7F-4E8B-A55F-A46A5DC06F5A}" srcId="{2A093EF1-0BEC-438D-85C4-38485789C77D}" destId="{1D9FEF64-DFDC-4861-920F-84943323C7D2}" srcOrd="6" destOrd="0" parTransId="{9AB2F051-FF78-468A-A322-D02CB020DD5E}" sibTransId="{222445AE-049F-4AFE-A0FA-31BAE90194D5}"/>
    <dgm:cxn modelId="{A43F717A-21C3-4ADC-8B23-256CA5203B60}" type="presOf" srcId="{EFCB5F02-1739-4103-84EE-555773850520}" destId="{836E18CB-0541-49B3-9D10-AAF7DAFC9418}" srcOrd="0" destOrd="0" presId="urn:microsoft.com/office/officeart/2005/8/layout/default"/>
    <dgm:cxn modelId="{60DC497F-3B99-4687-82C9-0A81747A269C}" srcId="{2A093EF1-0BEC-438D-85C4-38485789C77D}" destId="{80B3F493-C617-4B6D-8D13-C515AF785D92}" srcOrd="3" destOrd="0" parTransId="{23A9D610-C347-4A54-9ED7-5EFA8044BA9A}" sibTransId="{0500AC24-B64A-436C-B985-D45FA77B957D}"/>
    <dgm:cxn modelId="{F59CDC85-C1B2-4118-8DD2-B7DDC1364883}" srcId="{2A093EF1-0BEC-438D-85C4-38485789C77D}" destId="{EFCB5F02-1739-4103-84EE-555773850520}" srcOrd="1" destOrd="0" parTransId="{3DA43986-F1B7-4E7C-9A24-357CCD861C36}" sibTransId="{E33F758F-8472-473A-8BBF-D318D77CB62D}"/>
    <dgm:cxn modelId="{3F07C998-E4E5-4A8F-97C6-A6B52B47040F}" type="presOf" srcId="{1D9FEF64-DFDC-4861-920F-84943323C7D2}" destId="{F535C77C-2C57-411F-8FEC-D3FFC88D9484}" srcOrd="0" destOrd="0" presId="urn:microsoft.com/office/officeart/2005/8/layout/default"/>
    <dgm:cxn modelId="{F72012A7-A6C5-45AB-9C8A-A6340A6A69B7}" type="presOf" srcId="{6E534F2E-C0D1-4095-841E-54DEE897B89E}" destId="{CE231B73-5D7F-433F-BDA6-A62AAB0B600D}" srcOrd="0" destOrd="0" presId="urn:microsoft.com/office/officeart/2005/8/layout/default"/>
    <dgm:cxn modelId="{24918CA7-8FDF-4586-AA44-2A87FEE7F4B5}" srcId="{2A093EF1-0BEC-438D-85C4-38485789C77D}" destId="{6E534F2E-C0D1-4095-841E-54DEE897B89E}" srcOrd="11" destOrd="0" parTransId="{6BB8D26E-B26E-448A-BE95-B8B4D9E4D245}" sibTransId="{02AF21C0-DD1D-4993-AA83-ED401298D33E}"/>
    <dgm:cxn modelId="{BD3F85BC-D966-4D69-87CE-1CEB07240E44}" srcId="{2A093EF1-0BEC-438D-85C4-38485789C77D}" destId="{269273FE-6A79-41C9-A3D5-06B6136D9969}" srcOrd="5" destOrd="0" parTransId="{FFE31A51-7640-485D-9A7A-C060C8FCA457}" sibTransId="{2AF8DCD8-34F7-4648-880C-C6B10D7E8867}"/>
    <dgm:cxn modelId="{F0C2D0BE-23A5-4F80-807A-ED261EA1A651}" srcId="{2A093EF1-0BEC-438D-85C4-38485789C77D}" destId="{B24853C5-00C5-4BF8-B4A8-87FC2C786A6A}" srcOrd="8" destOrd="0" parTransId="{8E53DAEE-1D4D-4F45-9C56-0F7C9DE68C0F}" sibTransId="{E33AFD16-E7F8-4192-A2C1-7A0CAE2E26BC}"/>
    <dgm:cxn modelId="{30EA84C9-65D3-4FCD-94E2-377F3EFFDA57}" type="presOf" srcId="{9B8A070D-77E8-4290-AAA8-F458E2661470}" destId="{1D2FC568-7975-4EC1-A73F-14C65885325C}" srcOrd="0" destOrd="0" presId="urn:microsoft.com/office/officeart/2005/8/layout/default"/>
    <dgm:cxn modelId="{4D55C3CB-F74C-4253-A5EE-6B3E6E556C61}" srcId="{2A093EF1-0BEC-438D-85C4-38485789C77D}" destId="{E8B346E2-65A8-46FF-9D5A-9EACAC7653B9}" srcOrd="12" destOrd="0" parTransId="{CDD4AD6F-3122-4ED3-BC02-8BC78184592B}" sibTransId="{ED6F247A-FCF4-405A-BFD4-652B2AE1B2B3}"/>
    <dgm:cxn modelId="{4F1946E0-129D-47BA-BC99-DE3B5C05CEF9}" type="presOf" srcId="{222E2BDC-F0BF-4C46-8E33-20892C686054}" destId="{2654196E-FE4C-4074-9FCA-F4C5CF662128}" srcOrd="0" destOrd="0" presId="urn:microsoft.com/office/officeart/2005/8/layout/default"/>
    <dgm:cxn modelId="{AEF434E8-77F7-4C55-844B-82E09596114B}" type="presOf" srcId="{A2440CA4-FD68-4AFA-930C-62D5CE59946B}" destId="{E6D91633-E653-477D-8D7F-13BA31974B78}" srcOrd="0" destOrd="0" presId="urn:microsoft.com/office/officeart/2005/8/layout/default"/>
    <dgm:cxn modelId="{52B421F5-AD79-433F-8BCD-2B452BF93C64}" type="presOf" srcId="{B24853C5-00C5-4BF8-B4A8-87FC2C786A6A}" destId="{22BAA1FF-54F3-4862-886F-DBE4F1C998EE}" srcOrd="0" destOrd="0" presId="urn:microsoft.com/office/officeart/2005/8/layout/default"/>
    <dgm:cxn modelId="{9FA711FA-F36F-4D0D-A162-E817FC7B7084}" srcId="{2A093EF1-0BEC-438D-85C4-38485789C77D}" destId="{735CF55C-6BF6-49C5-BF53-23415326805A}" srcOrd="0" destOrd="0" parTransId="{CED06666-C60D-4E60-92CF-6081CC35451C}" sibTransId="{A2C83C03-5A30-4588-A089-5A09B72DC430}"/>
    <dgm:cxn modelId="{76309D56-FC73-4D57-A4C8-45279EC91F4E}" type="presParOf" srcId="{0D481408-4117-49E3-8E3D-C62334CF417B}" destId="{291C2D64-D284-4DCB-89C8-2CC4CF0ABB31}" srcOrd="0" destOrd="0" presId="urn:microsoft.com/office/officeart/2005/8/layout/default"/>
    <dgm:cxn modelId="{FE227827-3DA2-4842-9970-AA48E8BAA11B}" type="presParOf" srcId="{0D481408-4117-49E3-8E3D-C62334CF417B}" destId="{3B6C6E9C-A3E5-48CF-BCDC-3D5907EB5BD2}" srcOrd="1" destOrd="0" presId="urn:microsoft.com/office/officeart/2005/8/layout/default"/>
    <dgm:cxn modelId="{B5A62F76-6024-4B40-95E6-9C305536CDC6}" type="presParOf" srcId="{0D481408-4117-49E3-8E3D-C62334CF417B}" destId="{836E18CB-0541-49B3-9D10-AAF7DAFC9418}" srcOrd="2" destOrd="0" presId="urn:microsoft.com/office/officeart/2005/8/layout/default"/>
    <dgm:cxn modelId="{72259D32-5F06-429F-9FBC-68EDAFEB8E64}" type="presParOf" srcId="{0D481408-4117-49E3-8E3D-C62334CF417B}" destId="{5E66517F-CCD4-456B-AB18-DA1026D7E0CE}" srcOrd="3" destOrd="0" presId="urn:microsoft.com/office/officeart/2005/8/layout/default"/>
    <dgm:cxn modelId="{8F143010-2569-4D67-B4B6-919CD52F8084}" type="presParOf" srcId="{0D481408-4117-49E3-8E3D-C62334CF417B}" destId="{A30EF0AC-5047-408E-906F-9595B6E9F6F0}" srcOrd="4" destOrd="0" presId="urn:microsoft.com/office/officeart/2005/8/layout/default"/>
    <dgm:cxn modelId="{0F984557-F115-4C06-A156-6F4E4B48B982}" type="presParOf" srcId="{0D481408-4117-49E3-8E3D-C62334CF417B}" destId="{358F357F-7BB0-482D-A3F0-B9EF3D75B9DC}" srcOrd="5" destOrd="0" presId="urn:microsoft.com/office/officeart/2005/8/layout/default"/>
    <dgm:cxn modelId="{026AFF6E-AF9F-4850-AC1B-3F6501C0899F}" type="presParOf" srcId="{0D481408-4117-49E3-8E3D-C62334CF417B}" destId="{306C4AF6-E2B4-4BE6-8583-D1FCE37D51CC}" srcOrd="6" destOrd="0" presId="urn:microsoft.com/office/officeart/2005/8/layout/default"/>
    <dgm:cxn modelId="{90FA2E29-69DA-4477-B9A8-747D246659E6}" type="presParOf" srcId="{0D481408-4117-49E3-8E3D-C62334CF417B}" destId="{DCD669C1-634E-41B6-9A79-654722C98E59}" srcOrd="7" destOrd="0" presId="urn:microsoft.com/office/officeart/2005/8/layout/default"/>
    <dgm:cxn modelId="{93513AA3-8F0C-4A1E-9C46-68AB2F947A89}" type="presParOf" srcId="{0D481408-4117-49E3-8E3D-C62334CF417B}" destId="{2654196E-FE4C-4074-9FCA-F4C5CF662128}" srcOrd="8" destOrd="0" presId="urn:microsoft.com/office/officeart/2005/8/layout/default"/>
    <dgm:cxn modelId="{DEE92B23-4274-47C3-94F1-E0A73A12C9A9}" type="presParOf" srcId="{0D481408-4117-49E3-8E3D-C62334CF417B}" destId="{2E165529-61B3-429C-9B68-B92D9B42E964}" srcOrd="9" destOrd="0" presId="urn:microsoft.com/office/officeart/2005/8/layout/default"/>
    <dgm:cxn modelId="{D45E552F-E98A-4620-91EA-86BEB095C144}" type="presParOf" srcId="{0D481408-4117-49E3-8E3D-C62334CF417B}" destId="{BF3E4856-C7DB-4508-A2D2-163A922DCEC4}" srcOrd="10" destOrd="0" presId="urn:microsoft.com/office/officeart/2005/8/layout/default"/>
    <dgm:cxn modelId="{04387B21-D685-44F8-A09A-D673FE8E9CED}" type="presParOf" srcId="{0D481408-4117-49E3-8E3D-C62334CF417B}" destId="{1107E295-AEB0-46FE-B81E-94B596474F08}" srcOrd="11" destOrd="0" presId="urn:microsoft.com/office/officeart/2005/8/layout/default"/>
    <dgm:cxn modelId="{5FB6DF67-05B3-4909-9857-EEDADE4DDC7F}" type="presParOf" srcId="{0D481408-4117-49E3-8E3D-C62334CF417B}" destId="{F535C77C-2C57-411F-8FEC-D3FFC88D9484}" srcOrd="12" destOrd="0" presId="urn:microsoft.com/office/officeart/2005/8/layout/default"/>
    <dgm:cxn modelId="{3AA9E134-AC9D-43FC-B713-F64DDFFD363F}" type="presParOf" srcId="{0D481408-4117-49E3-8E3D-C62334CF417B}" destId="{EE859EAD-2105-4CC3-81BB-5B349E33D289}" srcOrd="13" destOrd="0" presId="urn:microsoft.com/office/officeart/2005/8/layout/default"/>
    <dgm:cxn modelId="{9CBD81FE-CAB8-4583-B7AF-141E84FBD661}" type="presParOf" srcId="{0D481408-4117-49E3-8E3D-C62334CF417B}" destId="{00ACC7EA-94AF-4910-85A3-DA4EAA626164}" srcOrd="14" destOrd="0" presId="urn:microsoft.com/office/officeart/2005/8/layout/default"/>
    <dgm:cxn modelId="{4578633C-7489-4502-935C-4F2FD16901D4}" type="presParOf" srcId="{0D481408-4117-49E3-8E3D-C62334CF417B}" destId="{BD1F6DE7-9D8D-4D14-96CF-EEACD9C426D2}" srcOrd="15" destOrd="0" presId="urn:microsoft.com/office/officeart/2005/8/layout/default"/>
    <dgm:cxn modelId="{EBFBE07B-6839-445B-8FE1-13DDC122FAF0}" type="presParOf" srcId="{0D481408-4117-49E3-8E3D-C62334CF417B}" destId="{22BAA1FF-54F3-4862-886F-DBE4F1C998EE}" srcOrd="16" destOrd="0" presId="urn:microsoft.com/office/officeart/2005/8/layout/default"/>
    <dgm:cxn modelId="{52D15EFA-BC19-4E79-BB97-0D75AD220CA1}" type="presParOf" srcId="{0D481408-4117-49E3-8E3D-C62334CF417B}" destId="{4B354D2A-E918-4838-A716-C714C5E3AD55}" srcOrd="17" destOrd="0" presId="urn:microsoft.com/office/officeart/2005/8/layout/default"/>
    <dgm:cxn modelId="{E8C02000-BE28-4BE0-82E1-926D59BC3B93}" type="presParOf" srcId="{0D481408-4117-49E3-8E3D-C62334CF417B}" destId="{92598F87-B537-4E15-8919-5C9B8A1B4263}" srcOrd="18" destOrd="0" presId="urn:microsoft.com/office/officeart/2005/8/layout/default"/>
    <dgm:cxn modelId="{ACD06EB8-D927-4FA0-A4A7-65690BD477A1}" type="presParOf" srcId="{0D481408-4117-49E3-8E3D-C62334CF417B}" destId="{6B2C1E0B-F430-4D1C-AA79-F61F843EA433}" srcOrd="19" destOrd="0" presId="urn:microsoft.com/office/officeart/2005/8/layout/default"/>
    <dgm:cxn modelId="{9B882B27-E273-4EAE-8DC5-E665A4876C4C}" type="presParOf" srcId="{0D481408-4117-49E3-8E3D-C62334CF417B}" destId="{E68AD2AA-EDC8-4773-8129-6C0D481CCA82}" srcOrd="20" destOrd="0" presId="urn:microsoft.com/office/officeart/2005/8/layout/default"/>
    <dgm:cxn modelId="{06A7FAC3-26F2-4347-8AB9-EE823F1AF555}" type="presParOf" srcId="{0D481408-4117-49E3-8E3D-C62334CF417B}" destId="{3C920404-76C1-435C-9A09-F4B834F81213}" srcOrd="21" destOrd="0" presId="urn:microsoft.com/office/officeart/2005/8/layout/default"/>
    <dgm:cxn modelId="{362A8F7F-6CEF-4711-B6FC-9F2136802D5E}" type="presParOf" srcId="{0D481408-4117-49E3-8E3D-C62334CF417B}" destId="{CE231B73-5D7F-433F-BDA6-A62AAB0B600D}" srcOrd="22" destOrd="0" presId="urn:microsoft.com/office/officeart/2005/8/layout/default"/>
    <dgm:cxn modelId="{4813EDF5-49E9-4FC2-8FFF-437FCF65BEC4}" type="presParOf" srcId="{0D481408-4117-49E3-8E3D-C62334CF417B}" destId="{85B775CE-59A5-4054-A94B-34B746740636}" srcOrd="23" destOrd="0" presId="urn:microsoft.com/office/officeart/2005/8/layout/default"/>
    <dgm:cxn modelId="{EB90E2B9-002D-43F4-8792-DA5AF40C4F11}" type="presParOf" srcId="{0D481408-4117-49E3-8E3D-C62334CF417B}" destId="{3607F4AF-2709-4C27-9E80-6D663D2DB021}" srcOrd="24" destOrd="0" presId="urn:microsoft.com/office/officeart/2005/8/layout/default"/>
    <dgm:cxn modelId="{FDDF6EAC-6879-4533-A1C8-65ABC1A1D37F}" type="presParOf" srcId="{0D481408-4117-49E3-8E3D-C62334CF417B}" destId="{7E694A9A-771F-4135-A39C-700A45272CD4}" srcOrd="25" destOrd="0" presId="urn:microsoft.com/office/officeart/2005/8/layout/default"/>
    <dgm:cxn modelId="{95A947FC-EF39-40B4-848C-18357B60E607}" type="presParOf" srcId="{0D481408-4117-49E3-8E3D-C62334CF417B}" destId="{1D2FC568-7975-4EC1-A73F-14C65885325C}" srcOrd="26" destOrd="0" presId="urn:microsoft.com/office/officeart/2005/8/layout/default"/>
    <dgm:cxn modelId="{459A10E1-0BCB-4F32-B9CE-74B232C3FA2D}" type="presParOf" srcId="{0D481408-4117-49E3-8E3D-C62334CF417B}" destId="{3BF51A59-500B-4749-A53C-032E20B4DE1B}" srcOrd="27" destOrd="0" presId="urn:microsoft.com/office/officeart/2005/8/layout/default"/>
    <dgm:cxn modelId="{B8D831DB-AFF4-40C4-A9B4-3AFD6D244CF4}" type="presParOf" srcId="{0D481408-4117-49E3-8E3D-C62334CF417B}" destId="{E6D91633-E653-477D-8D7F-13BA31974B78}"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2D64-D284-4DCB-89C8-2CC4CF0ABB31}">
      <dsp:nvSpPr>
        <dsp:cNvPr id="0" name=""/>
        <dsp:cNvSpPr/>
      </dsp:nvSpPr>
      <dsp:spPr>
        <a:xfrm>
          <a:off x="2812" y="337687"/>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Space perception deficit</a:t>
          </a:r>
        </a:p>
      </dsp:txBody>
      <dsp:txXfrm>
        <a:off x="2812" y="337687"/>
        <a:ext cx="1522958" cy="913774"/>
      </dsp:txXfrm>
    </dsp:sp>
    <dsp:sp modelId="{836E18CB-0541-49B3-9D10-AAF7DAFC9418}">
      <dsp:nvSpPr>
        <dsp:cNvPr id="0" name=""/>
        <dsp:cNvSpPr/>
      </dsp:nvSpPr>
      <dsp:spPr>
        <a:xfrm>
          <a:off x="1678066" y="337687"/>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Simultanagnosia </a:t>
          </a:r>
        </a:p>
      </dsp:txBody>
      <dsp:txXfrm>
        <a:off x="1678066" y="337687"/>
        <a:ext cx="1522958" cy="913774"/>
      </dsp:txXfrm>
    </dsp:sp>
    <dsp:sp modelId="{A30EF0AC-5047-408E-906F-9595B6E9F6F0}">
      <dsp:nvSpPr>
        <dsp:cNvPr id="0" name=""/>
        <dsp:cNvSpPr/>
      </dsp:nvSpPr>
      <dsp:spPr>
        <a:xfrm>
          <a:off x="3353320" y="337687"/>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Object perception deficit</a:t>
          </a:r>
        </a:p>
      </dsp:txBody>
      <dsp:txXfrm>
        <a:off x="3353320" y="337687"/>
        <a:ext cx="1522958" cy="913774"/>
      </dsp:txXfrm>
    </dsp:sp>
    <dsp:sp modelId="{306C4AF6-E2B4-4BE6-8583-D1FCE37D51CC}">
      <dsp:nvSpPr>
        <dsp:cNvPr id="0" name=""/>
        <dsp:cNvSpPr/>
      </dsp:nvSpPr>
      <dsp:spPr>
        <a:xfrm>
          <a:off x="5028574" y="337687"/>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Constructional dyspraxia </a:t>
          </a:r>
        </a:p>
      </dsp:txBody>
      <dsp:txXfrm>
        <a:off x="5028574" y="337687"/>
        <a:ext cx="1522958" cy="913774"/>
      </dsp:txXfrm>
    </dsp:sp>
    <dsp:sp modelId="{2654196E-FE4C-4074-9FCA-F4C5CF662128}">
      <dsp:nvSpPr>
        <dsp:cNvPr id="0" name=""/>
        <dsp:cNvSpPr/>
      </dsp:nvSpPr>
      <dsp:spPr>
        <a:xfrm>
          <a:off x="6703828" y="337687"/>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Environmental agnosia </a:t>
          </a:r>
        </a:p>
      </dsp:txBody>
      <dsp:txXfrm>
        <a:off x="6703828" y="337687"/>
        <a:ext cx="1522958" cy="913774"/>
      </dsp:txXfrm>
    </dsp:sp>
    <dsp:sp modelId="{BF3E4856-C7DB-4508-A2D2-163A922DCEC4}">
      <dsp:nvSpPr>
        <dsp:cNvPr id="0" name=""/>
        <dsp:cNvSpPr/>
      </dsp:nvSpPr>
      <dsp:spPr>
        <a:xfrm>
          <a:off x="2812" y="140375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Oculomotor apraxia </a:t>
          </a:r>
        </a:p>
      </dsp:txBody>
      <dsp:txXfrm>
        <a:off x="2812" y="1403758"/>
        <a:ext cx="1522958" cy="913774"/>
      </dsp:txXfrm>
    </dsp:sp>
    <dsp:sp modelId="{F535C77C-2C57-411F-8FEC-D3FFC88D9484}">
      <dsp:nvSpPr>
        <dsp:cNvPr id="0" name=""/>
        <dsp:cNvSpPr/>
      </dsp:nvSpPr>
      <dsp:spPr>
        <a:xfrm>
          <a:off x="1678066" y="140375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Dressing apraxia </a:t>
          </a:r>
        </a:p>
      </dsp:txBody>
      <dsp:txXfrm>
        <a:off x="1678066" y="1403758"/>
        <a:ext cx="1522958" cy="913774"/>
      </dsp:txXfrm>
    </dsp:sp>
    <dsp:sp modelId="{00ACC7EA-94AF-4910-85A3-DA4EAA626164}">
      <dsp:nvSpPr>
        <dsp:cNvPr id="0" name=""/>
        <dsp:cNvSpPr/>
      </dsp:nvSpPr>
      <dsp:spPr>
        <a:xfrm>
          <a:off x="3353320" y="140375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Optic ataxia </a:t>
          </a:r>
        </a:p>
      </dsp:txBody>
      <dsp:txXfrm>
        <a:off x="3353320" y="1403758"/>
        <a:ext cx="1522958" cy="913774"/>
      </dsp:txXfrm>
    </dsp:sp>
    <dsp:sp modelId="{22BAA1FF-54F3-4862-886F-DBE4F1C998EE}">
      <dsp:nvSpPr>
        <dsp:cNvPr id="0" name=""/>
        <dsp:cNvSpPr/>
      </dsp:nvSpPr>
      <dsp:spPr>
        <a:xfrm>
          <a:off x="5028574" y="140375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Alexia, Left/right disorientation </a:t>
          </a:r>
        </a:p>
      </dsp:txBody>
      <dsp:txXfrm>
        <a:off x="5028574" y="1403758"/>
        <a:ext cx="1522958" cy="913774"/>
      </dsp:txXfrm>
    </dsp:sp>
    <dsp:sp modelId="{92598F87-B537-4E15-8919-5C9B8A1B4263}">
      <dsp:nvSpPr>
        <dsp:cNvPr id="0" name=""/>
        <dsp:cNvSpPr/>
      </dsp:nvSpPr>
      <dsp:spPr>
        <a:xfrm>
          <a:off x="6703828" y="140375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Acalculia </a:t>
          </a:r>
        </a:p>
      </dsp:txBody>
      <dsp:txXfrm>
        <a:off x="6703828" y="1403758"/>
        <a:ext cx="1522958" cy="913774"/>
      </dsp:txXfrm>
    </dsp:sp>
    <dsp:sp modelId="{E68AD2AA-EDC8-4773-8129-6C0D481CCA82}">
      <dsp:nvSpPr>
        <dsp:cNvPr id="0" name=""/>
        <dsp:cNvSpPr/>
      </dsp:nvSpPr>
      <dsp:spPr>
        <a:xfrm>
          <a:off x="2812" y="246982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Limb apraxia (not limb-kinetic) </a:t>
          </a:r>
        </a:p>
      </dsp:txBody>
      <dsp:txXfrm>
        <a:off x="2812" y="2469828"/>
        <a:ext cx="1522958" cy="913774"/>
      </dsp:txXfrm>
    </dsp:sp>
    <dsp:sp modelId="{CE231B73-5D7F-433F-BDA6-A62AAB0B600D}">
      <dsp:nvSpPr>
        <dsp:cNvPr id="0" name=""/>
        <dsp:cNvSpPr/>
      </dsp:nvSpPr>
      <dsp:spPr>
        <a:xfrm>
          <a:off x="1678066" y="246982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Apperceptive prosopagnosia </a:t>
          </a:r>
        </a:p>
      </dsp:txBody>
      <dsp:txXfrm>
        <a:off x="1678066" y="2469828"/>
        <a:ext cx="1522958" cy="913774"/>
      </dsp:txXfrm>
    </dsp:sp>
    <dsp:sp modelId="{3607F4AF-2709-4C27-9E80-6D663D2DB021}">
      <dsp:nvSpPr>
        <dsp:cNvPr id="0" name=""/>
        <dsp:cNvSpPr/>
      </dsp:nvSpPr>
      <dsp:spPr>
        <a:xfrm>
          <a:off x="3353320" y="246982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Agraphia </a:t>
          </a:r>
        </a:p>
      </dsp:txBody>
      <dsp:txXfrm>
        <a:off x="3353320" y="2469828"/>
        <a:ext cx="1522958" cy="913774"/>
      </dsp:txXfrm>
    </dsp:sp>
    <dsp:sp modelId="{1D2FC568-7975-4EC1-A73F-14C65885325C}">
      <dsp:nvSpPr>
        <dsp:cNvPr id="0" name=""/>
        <dsp:cNvSpPr/>
      </dsp:nvSpPr>
      <dsp:spPr>
        <a:xfrm>
          <a:off x="5028574" y="246982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Homonymous visual field defect </a:t>
          </a:r>
        </a:p>
      </dsp:txBody>
      <dsp:txXfrm>
        <a:off x="5028574" y="2469828"/>
        <a:ext cx="1522958" cy="913774"/>
      </dsp:txXfrm>
    </dsp:sp>
    <dsp:sp modelId="{E6D91633-E653-477D-8D7F-13BA31974B78}">
      <dsp:nvSpPr>
        <dsp:cNvPr id="0" name=""/>
        <dsp:cNvSpPr/>
      </dsp:nvSpPr>
      <dsp:spPr>
        <a:xfrm>
          <a:off x="6703828" y="2469828"/>
          <a:ext cx="1522958" cy="91377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Finger agnosia</a:t>
          </a:r>
        </a:p>
      </dsp:txBody>
      <dsp:txXfrm>
        <a:off x="6703828" y="2469828"/>
        <a:ext cx="1522958" cy="9137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3T19:38:31.868"/>
    </inkml:context>
    <inkml:brush xml:id="br0">
      <inkml:brushProperty name="width" value="0.35" units="cm"/>
      <inkml:brushProperty name="height" value="0.35" units="cm"/>
      <inkml:brushProperty name="color" value="#E71224"/>
    </inkml:brush>
  </inkml:definitions>
  <inkml:trace contextRef="#ctx0" brushRef="#br0">1 0 4915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3T19:39:44.323"/>
    </inkml:context>
    <inkml:brush xml:id="br0">
      <inkml:brushProperty name="width" value="0.35" units="cm"/>
      <inkml:brushProperty name="height" value="0.35" units="cm"/>
      <inkml:brushProperty name="color" value="#E71224"/>
    </inkml:brush>
  </inkml:definitions>
  <inkml:trace contextRef="#ctx0" brushRef="#br0">0 0 19973,'13099'0'0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3T19:39:45.804"/>
    </inkml:context>
    <inkml:brush xml:id="br0">
      <inkml:brushProperty name="width" value="0.35" units="cm"/>
      <inkml:brushProperty name="height" value="0.35" units="cm"/>
      <inkml:brushProperty name="color" value="#E71224"/>
    </inkml:brush>
  </inkml:definitions>
  <inkml:trace contextRef="#ctx0" brushRef="#br0">0 1 4915,'0'0'0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8T16:05:40.228"/>
    </inkml:context>
    <inkml:brush xml:id="br0">
      <inkml:brushProperty name="width" value="0.35" units="cm"/>
      <inkml:brushProperty name="height" value="0.35" units="cm"/>
      <inkml:brushProperty name="color" value="#E71224"/>
    </inkml:brush>
  </inkml:definitions>
  <inkml:trace contextRef="#ctx0" brushRef="#br0">0 0 21716,'22677'210'0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0:46:17.646"/>
    </inkml:context>
    <inkml:brush xml:id="br0">
      <inkml:brushProperty name="width" value="0.35" units="cm"/>
      <inkml:brushProperty name="height" value="0.35" units="cm"/>
      <inkml:brushProperty name="color" value="#E71224"/>
    </inkml:brush>
  </inkml:definitions>
  <inkml:trace contextRef="#ctx0" brushRef="#br0">0 78 14636,'22049'-78'0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0:42:31.670"/>
    </inkml:context>
    <inkml:brush xml:id="br0">
      <inkml:brushProperty name="width" value="0.35" units="cm"/>
      <inkml:brushProperty name="height" value="0.35" units="cm"/>
      <inkml:brushProperty name="color" value="#E71224"/>
    </inkml:brush>
  </inkml:definitions>
  <inkml:trace contextRef="#ctx0" brushRef="#br0">1 395 4915,'1051'45'11872,"-435"-10"-7466,2565 17-2662,-2395-67-1763,-6-66-3996,-194-24-376,644-87-4161,-308 120 7903,0 37 6202,55 19 2205,-1 7-3901,1954 7-3957,-1513 4 658,-635 12-558,27 0 0,-717-15 0,972 35 0,-638 17 0,46 4 0,-214-27 0,161 12 0,42 0 0,13 1 0,-267-15 0,-31-3 0,-146-20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21:02:01.733"/>
    </inkml:context>
    <inkml:brush xml:id="br0">
      <inkml:brushProperty name="width" value="0.35" units="cm"/>
      <inkml:brushProperty name="height" value="0.35" units="cm"/>
      <inkml:brushProperty name="color" value="#E71224"/>
    </inkml:brush>
  </inkml:definitions>
  <inkml:trace contextRef="#ctx0" brushRef="#br0">0 1333 4915,'485'-6'5926,"489"15"-254,-374 96-2613,-463-62-1862,97 14 785,2059-50-1797,-1111-17-184,119-109-1,-588 30 0,44 0 0,353-28 0,1595-181 0,-2340 249 0,1-1 0,2016-168 0,-1175 230 0,959-22 0,-416-250 0,-1053 126 0,-581 113 0,719-74 0,-670 97 0,992 164 0,-919-119 0,-230-44 0,1 0 0,-1 2 0,0 1 0,0 2 0,-1 1 0,1 1 0,0 2 0,10 22 0,-5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8T15:56:37.117"/>
    </inkml:context>
    <inkml:brush xml:id="br0">
      <inkml:brushProperty name="width" value="0.35" units="cm"/>
      <inkml:brushProperty name="height" value="0.35" units="cm"/>
      <inkml:brushProperty name="color" value="#E71224"/>
    </inkml:brush>
  </inkml:definitions>
  <inkml:trace contextRef="#ctx0" brushRef="#br0">0 0 21802,'24327'0'0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userDrawn="1"/>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0B5B"/>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E7AF1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171794"/>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rgbClr val="171695"/>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6" name="Picture 5" descr="Department for the Blind and Vision Impaired logo">
            <a:extLst>
              <a:ext uri="{FF2B5EF4-FFF2-40B4-BE49-F238E27FC236}">
                <a16:creationId xmlns:a16="http://schemas.microsoft.com/office/drawing/2014/main" id="{29195985-F351-471E-B8CC-2B810B0552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8880" y="217544"/>
            <a:ext cx="4206240" cy="12832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57200" y="5936924"/>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010D6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52972" y="5924550"/>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E7AF12"/>
          </a:solidFill>
          <a:ln w="9525" cap="flat" cmpd="sng" algn="ctr">
            <a:solidFill>
              <a:srgbClr val="E7AF12"/>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77132"/>
            <a:ext cx="3402314" cy="1080868"/>
          </a:xfrm>
          <a:prstGeom prst="rtTriangle">
            <a:avLst/>
          </a:prstGeom>
          <a:solidFill>
            <a:srgbClr val="171794"/>
          </a:solidFill>
          <a:ln w="12700" cap="rnd" cmpd="thickThin" algn="ctr">
            <a:solidFill>
              <a:srgbClr val="171794"/>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73617"/>
            <a:ext cx="3405509" cy="1084383"/>
          </a:xfrm>
          <a:prstGeom prst="line">
            <a:avLst/>
          </a:prstGeom>
          <a:noFill/>
          <a:ln w="12065" cap="flat" cmpd="sng" algn="ctr">
            <a:solidFill>
              <a:srgbClr val="E7AF12"/>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990600"/>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2286000"/>
            <a:ext cx="8229600" cy="3721291"/>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026" name="Picture 2" descr="Facebook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6394053"/>
            <a:ext cx="384048" cy="384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99670" y="175685"/>
            <a:ext cx="2131272" cy="650192"/>
          </a:xfrm>
          <a:prstGeom prst="rect">
            <a:avLst/>
          </a:prstGeom>
        </p:spPr>
      </p:pic>
      <p:sp>
        <p:nvSpPr>
          <p:cNvPr id="3" name="TextBox 2"/>
          <p:cNvSpPr txBox="1"/>
          <p:nvPr/>
        </p:nvSpPr>
        <p:spPr>
          <a:xfrm>
            <a:off x="-228600" y="6477000"/>
            <a:ext cx="2483342" cy="369332"/>
          </a:xfrm>
          <a:prstGeom prst="rect">
            <a:avLst/>
          </a:prstGeom>
          <a:noFill/>
        </p:spPr>
        <p:txBody>
          <a:bodyPr wrap="square" rtlCol="0">
            <a:spAutoFit/>
          </a:bodyPr>
          <a:lstStyle/>
          <a:p>
            <a:pPr algn="ctr"/>
            <a:r>
              <a:rPr lang="en-US" b="1" dirty="0">
                <a:solidFill>
                  <a:schemeClr val="bg1"/>
                </a:solidFill>
                <a:latin typeface="High Tower Text" panose="02040502050506030303" pitchFamily="18" charset="0"/>
              </a:rPr>
              <a:t>dbvi.virginia.gov</a:t>
            </a:r>
          </a:p>
        </p:txBody>
      </p:sp>
      <p:pic>
        <p:nvPicPr>
          <p:cNvPr id="4" name="Picture 3" descr="LinkedIn Logo">
            <a:extLst>
              <a:ext uri="{FF2B5EF4-FFF2-40B4-BE49-F238E27FC236}">
                <a16:creationId xmlns:a16="http://schemas.microsoft.com/office/drawing/2014/main" id="{5C19EF5F-A3D2-4FC2-AB85-EEF15A370E05}"/>
              </a:ext>
            </a:extLst>
          </p:cNvPr>
          <p:cNvPicPr>
            <a:picLocks noChangeAspect="1"/>
          </p:cNvPicPr>
          <p:nvPr userDrawn="1"/>
        </p:nvPicPr>
        <p:blipFill>
          <a:blip r:embed="rId7"/>
          <a:stretch>
            <a:fillRect/>
          </a:stretch>
        </p:blipFill>
        <p:spPr>
          <a:xfrm>
            <a:off x="6934200" y="6394053"/>
            <a:ext cx="384048" cy="384048"/>
          </a:xfrm>
          <a:prstGeom prst="rect">
            <a:avLst/>
          </a:prstGeom>
        </p:spPr>
      </p:pic>
      <p:pic>
        <p:nvPicPr>
          <p:cNvPr id="6" name="Picture 5" descr="YouTube Logo">
            <a:extLst>
              <a:ext uri="{FF2B5EF4-FFF2-40B4-BE49-F238E27FC236}">
                <a16:creationId xmlns:a16="http://schemas.microsoft.com/office/drawing/2014/main" id="{6F7ABF8F-ED27-4AE8-8EBF-21758DC6B120}"/>
              </a:ext>
            </a:extLst>
          </p:cNvPr>
          <p:cNvPicPr>
            <a:picLocks noChangeAspect="1"/>
          </p:cNvPicPr>
          <p:nvPr userDrawn="1"/>
        </p:nvPicPr>
        <p:blipFill rotWithShape="1">
          <a:blip r:embed="rId8"/>
          <a:srcRect l="18332" t="16249" r="18334" b="16250"/>
          <a:stretch/>
        </p:blipFill>
        <p:spPr>
          <a:xfrm>
            <a:off x="7848600" y="6394053"/>
            <a:ext cx="540512" cy="384048"/>
          </a:xfrm>
          <a:prstGeom prst="rect">
            <a:avLst/>
          </a:prstGeom>
        </p:spPr>
      </p:pic>
      <p:pic>
        <p:nvPicPr>
          <p:cNvPr id="7" name="Picture 6" descr="Instagram Logo">
            <a:extLst>
              <a:ext uri="{FF2B5EF4-FFF2-40B4-BE49-F238E27FC236}">
                <a16:creationId xmlns:a16="http://schemas.microsoft.com/office/drawing/2014/main" id="{AF978D78-5535-4EFD-B4C7-116CFAD2CC3D}"/>
              </a:ext>
            </a:extLst>
          </p:cNvPr>
          <p:cNvPicPr>
            <a:picLocks noChangeAspect="1"/>
          </p:cNvPicPr>
          <p:nvPr userDrawn="1"/>
        </p:nvPicPr>
        <p:blipFill rotWithShape="1">
          <a:blip r:embed="rId9"/>
          <a:srcRect l="24167" t="4075" r="24167" b="4073"/>
          <a:stretch/>
        </p:blipFill>
        <p:spPr>
          <a:xfrm>
            <a:off x="8462264" y="6394053"/>
            <a:ext cx="384044" cy="38404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BQ6cHZZ6Sy4?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purb.com/2014/08/19/essay-biopsychology-vision-the-ventral-dorsal-strea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haienews.blogspot.com/2018/03/2561-10.html" TargetMode="External"/><Relationship Id="rId7" Type="http://schemas.openxmlformats.org/officeDocument/2006/relationships/customXml" Target="../ink/ink2.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hyperlink" Target="https://creativecommons.org/licenses/by/3.0/" TargetMode="External"/><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video" Target="https://www.youtube.com/embed/IyzJbgbK1Iw?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n/clause-paragraph-screw-mother-684510/"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hoto.stackexchange.com/questions/48671/how-to-photograph-an-adult-and-a-child-together-such-that-the-adult-doesnt-domi"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Sm4B-CoJZxI?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VXCHMyTbuTk?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video" Target="https://www.youtube.com/embed/K-_wYyvJ8JQ?feature=oembed"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Valery.kircher@gmail.com" TargetMode="External"/><Relationship Id="rId2" Type="http://schemas.openxmlformats.org/officeDocument/2006/relationships/hyperlink" Target="mailto:Valery.kircher@dbvi.virginia.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oi.org/10.1371/journal.pone.0262886" TargetMode="External"/><Relationship Id="rId2" Type="http://schemas.openxmlformats.org/officeDocument/2006/relationships/hyperlink" Target="https://doi.org/10.1007/s11910-022-01186-7" TargetMode="External"/><Relationship Id="rId1" Type="http://schemas.openxmlformats.org/officeDocument/2006/relationships/slideLayout" Target="../slideLayouts/slideLayout2.xml"/><Relationship Id="rId5" Type="http://schemas.openxmlformats.org/officeDocument/2006/relationships/hyperlink" Target="https://doi.org/10.1016/j.ophtha.2024.09.017" TargetMode="External"/><Relationship Id="rId4" Type="http://schemas.openxmlformats.org/officeDocument/2006/relationships/hyperlink" Target="https://doi.org/10.4324/9781315111353"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oi.org/10.1542/peds.2024-068465" TargetMode="External"/><Relationship Id="rId2" Type="http://schemas.openxmlformats.org/officeDocument/2006/relationships/hyperlink" Target="https://doi.org/10.1017/cjn.2023.246" TargetMode="External"/><Relationship Id="rId1" Type="http://schemas.openxmlformats.org/officeDocument/2006/relationships/slideLayout" Target="../slideLayouts/slideLayout2.xml"/><Relationship Id="rId4" Type="http://schemas.openxmlformats.org/officeDocument/2006/relationships/hyperlink" Target="https://sites.ed.gov/idea/idea-files/policy-memo-eligibility-determinations-for-children-suspected-of-having-a-visual-impairment-under-ide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doi.org/10.3389/fnhum.2024.1496811" TargetMode="External"/><Relationship Id="rId2" Type="http://schemas.openxmlformats.org/officeDocument/2006/relationships/hyperlink" Target="https://doi.org/10.1111/opo.70017" TargetMode="External"/><Relationship Id="rId1" Type="http://schemas.openxmlformats.org/officeDocument/2006/relationships/slideLayout" Target="../slideLayouts/slideLayout2.xml"/><Relationship Id="rId4" Type="http://schemas.openxmlformats.org/officeDocument/2006/relationships/hyperlink" Target="https://doi.org/10.3758/s13428-025-02811-2"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cviscotland.org/lessons.php?id=60" TargetMode="External"/><Relationship Id="rId2" Type="http://schemas.openxmlformats.org/officeDocument/2006/relationships/hyperlink" Target="https://neurology.uw.edu/2025/10/30/beyond-memory-unraveling-posterior-cortical-atrophy-syndrome-a-visual-variant-of-alzheimers-disease-and-related-disorders/" TargetMode="External"/><Relationship Id="rId1" Type="http://schemas.openxmlformats.org/officeDocument/2006/relationships/slideLayout" Target="../slideLayouts/slideLayout2.xml"/><Relationship Id="rId4" Type="http://schemas.openxmlformats.org/officeDocument/2006/relationships/hyperlink" Target="https://doi.org/10.3390/audiolres14040062"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3389/fnhum.2024.1496730" TargetMode="External"/><Relationship Id="rId2" Type="http://schemas.openxmlformats.org/officeDocument/2006/relationships/hyperlink" Target="https://doi.org/10.1016/j.cortex.2024.11.011" TargetMode="External"/><Relationship Id="rId1" Type="http://schemas.openxmlformats.org/officeDocument/2006/relationships/slideLayout" Target="../slideLayouts/slideLayout2.xml"/><Relationship Id="rId6" Type="http://schemas.openxmlformats.org/officeDocument/2006/relationships/hyperlink" Target="https://cviscotland.org/documents.php?did=4&amp;sid=422" TargetMode="External"/><Relationship Id="rId5" Type="http://schemas.openxmlformats.org/officeDocument/2006/relationships/hyperlink" Target="https://www.liverpool.ac.uk/population-health/research/groups/vision/bivi-iq/" TargetMode="External"/><Relationship Id="rId4" Type="http://schemas.openxmlformats.org/officeDocument/2006/relationships/hyperlink" Target="https://www.ada.gov/resources/disability-rights-gui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player.vimeo.com/video/747723522?app_id=12296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1"/>
            <a:ext cx="8229600" cy="1982162"/>
          </a:xfrm>
        </p:spPr>
        <p:txBody>
          <a:bodyPr>
            <a:normAutofit/>
          </a:bodyPr>
          <a:lstStyle/>
          <a:p>
            <a:pPr algn="ctr"/>
            <a:r>
              <a:rPr lang="en-US" sz="3600" b="0" dirty="0">
                <a:solidFill>
                  <a:srgbClr val="002060"/>
                </a:solidFill>
                <a:effectLst/>
                <a:latin typeface="Arial" panose="020B0604020202020204" pitchFamily="34" charset="0"/>
                <a:cs typeface="Arial" panose="020B0604020202020204" pitchFamily="34" charset="0"/>
              </a:rPr>
              <a:t>How Does Brain Based Visual Impairment Impact Adults Differently from Children?</a:t>
            </a:r>
          </a:p>
        </p:txBody>
      </p:sp>
      <p:sp>
        <p:nvSpPr>
          <p:cNvPr id="3" name="Subtitle 2"/>
          <p:cNvSpPr>
            <a:spLocks noGrp="1"/>
          </p:cNvSpPr>
          <p:nvPr>
            <p:ph type="subTitle" idx="1"/>
          </p:nvPr>
        </p:nvSpPr>
        <p:spPr/>
        <p:txBody>
          <a:bodyPr>
            <a:normAutofit/>
          </a:bodyPr>
          <a:lstStyle/>
          <a:p>
            <a:pPr algn="ctr"/>
            <a:r>
              <a:rPr lang="en-US" sz="2400" dirty="0">
                <a:solidFill>
                  <a:srgbClr val="002060"/>
                </a:solidFill>
                <a:latin typeface="Arial" panose="020B0604020202020204" pitchFamily="34" charset="0"/>
                <a:cs typeface="Arial" panose="020B0604020202020204" pitchFamily="34" charset="0"/>
              </a:rPr>
              <a:t>Valery Kircher</a:t>
            </a:r>
          </a:p>
          <a:p>
            <a:pPr algn="ctr"/>
            <a:r>
              <a:rPr lang="en-US" sz="2400" dirty="0">
                <a:solidFill>
                  <a:srgbClr val="002060"/>
                </a:solidFill>
                <a:latin typeface="Arial" panose="020B0604020202020204" pitchFamily="34" charset="0"/>
                <a:cs typeface="Arial" panose="020B0604020202020204" pitchFamily="34" charset="0"/>
              </a:rPr>
              <a:t>COMS/TVI/CVI Certified/Doctoral Candidate</a:t>
            </a:r>
          </a:p>
        </p:txBody>
      </p:sp>
    </p:spTree>
    <p:extLst>
      <p:ext uri="{BB962C8B-B14F-4D97-AF65-F5344CB8AC3E}">
        <p14:creationId xmlns:p14="http://schemas.microsoft.com/office/powerpoint/2010/main" val="90938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ving with PCA: A short film">
            <a:hlinkClick r:id="" action="ppaction://media"/>
            <a:extLst>
              <a:ext uri="{FF2B5EF4-FFF2-40B4-BE49-F238E27FC236}">
                <a16:creationId xmlns:a16="http://schemas.microsoft.com/office/drawing/2014/main" id="{45C4E932-F90F-D6CD-1417-C4F700720B63}"/>
              </a:ext>
            </a:extLst>
          </p:cNvPr>
          <p:cNvPicPr>
            <a:picLocks noRot="1" noChangeAspect="1"/>
          </p:cNvPicPr>
          <p:nvPr>
            <a:videoFile r:link="rId1"/>
          </p:nvPr>
        </p:nvPicPr>
        <p:blipFill>
          <a:blip r:embed="rId3"/>
          <a:stretch>
            <a:fillRect/>
          </a:stretch>
        </p:blipFill>
        <p:spPr>
          <a:xfrm>
            <a:off x="269768" y="1371600"/>
            <a:ext cx="8493232" cy="4640263"/>
          </a:xfrm>
          <a:prstGeom prst="rect">
            <a:avLst/>
          </a:prstGeom>
        </p:spPr>
      </p:pic>
    </p:spTree>
    <p:extLst>
      <p:ext uri="{BB962C8B-B14F-4D97-AF65-F5344CB8AC3E}">
        <p14:creationId xmlns:p14="http://schemas.microsoft.com/office/powerpoint/2010/main" val="37382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BCCEA1-3D8E-56DF-28FD-5C51C6A91743}"/>
              </a:ext>
            </a:extLst>
          </p:cNvPr>
          <p:cNvSpPr>
            <a:spLocks noGrp="1"/>
          </p:cNvSpPr>
          <p:nvPr>
            <p:ph idx="1"/>
          </p:nvPr>
        </p:nvSpPr>
        <p:spPr>
          <a:xfrm>
            <a:off x="152400" y="2133600"/>
            <a:ext cx="8686800" cy="3873691"/>
          </a:xfrm>
        </p:spPr>
        <p:txBody>
          <a:bodyPr>
            <a:normAutofit fontScale="85000" lnSpcReduction="20000"/>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Stroke</a:t>
            </a:r>
            <a:r>
              <a:rPr lang="en-US" baseline="30000" dirty="0">
                <a:latin typeface="Arial" panose="020B0604020202020204" pitchFamily="34" charset="0"/>
                <a:cs typeface="Arial" panose="020B0604020202020204" pitchFamily="34" charset="0"/>
              </a:rPr>
              <a:t>1</a:t>
            </a:r>
          </a:p>
          <a:p>
            <a:pPr>
              <a:buFont typeface="Arial" panose="020B0604020202020204" pitchFamily="34" charset="0"/>
              <a:buChar char="•"/>
            </a:pPr>
            <a:r>
              <a:rPr lang="en-US" dirty="0">
                <a:latin typeface="Arial" panose="020B0604020202020204" pitchFamily="34" charset="0"/>
                <a:cs typeface="Arial" panose="020B0604020202020204" pitchFamily="34" charset="0"/>
              </a:rPr>
              <a:t>Brain tumors </a:t>
            </a:r>
          </a:p>
          <a:p>
            <a:pPr>
              <a:buFont typeface="Arial" panose="020B0604020202020204" pitchFamily="34" charset="0"/>
              <a:buChar char="•"/>
            </a:pPr>
            <a:r>
              <a:rPr lang="en-US" dirty="0">
                <a:latin typeface="Arial" panose="020B0604020202020204" pitchFamily="34" charset="0"/>
                <a:cs typeface="Arial" panose="020B0604020202020204" pitchFamily="34" charset="0"/>
              </a:rPr>
              <a:t>Cerebral Visual Impairment (CVI)</a:t>
            </a:r>
            <a:r>
              <a:rPr lang="en-US" baseline="30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t>
            </a:r>
          </a:p>
          <a:p>
            <a:pPr>
              <a:buFont typeface="Arial" panose="020B0604020202020204" pitchFamily="34" charset="0"/>
              <a:buChar char="•"/>
            </a:pPr>
            <a:r>
              <a:rPr lang="en-US" dirty="0">
                <a:latin typeface="Arial" panose="020B0604020202020204" pitchFamily="34" charset="0"/>
                <a:cs typeface="Arial" panose="020B0604020202020204" pitchFamily="34" charset="0"/>
              </a:rPr>
              <a:t>Brain injury </a:t>
            </a:r>
          </a:p>
          <a:p>
            <a:pPr>
              <a:buFont typeface="Arial" panose="020B0604020202020204" pitchFamily="34" charset="0"/>
              <a:buChar char="•"/>
            </a:pPr>
            <a:r>
              <a:rPr lang="en-US" dirty="0">
                <a:latin typeface="Arial" panose="020B0604020202020204" pitchFamily="34" charset="0"/>
                <a:cs typeface="Arial" panose="020B0604020202020204" pitchFamily="34" charset="0"/>
              </a:rPr>
              <a:t>Heart related causes: encephalopathies, angiography, cardiac surgery, preeclampsia</a:t>
            </a:r>
            <a:r>
              <a:rPr lang="en-US" baseline="30000"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Neurodegenerative diseases (NDD)</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Alzheimer’s disease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Dementia with Lewy bodies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Parkinson’s dementia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Corticobasal degeneration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Creutzfeldt–Jakob disease </a:t>
            </a:r>
          </a:p>
          <a:p>
            <a:pPr lvl="1"/>
            <a:endParaRPr lang="en-US" dirty="0"/>
          </a:p>
        </p:txBody>
      </p:sp>
      <p:sp>
        <p:nvSpPr>
          <p:cNvPr id="4" name="Title 3">
            <a:extLst>
              <a:ext uri="{FF2B5EF4-FFF2-40B4-BE49-F238E27FC236}">
                <a16:creationId xmlns:a16="http://schemas.microsoft.com/office/drawing/2014/main" id="{3666C4DD-7770-A380-FD97-A39EAF45FFA5}"/>
              </a:ext>
            </a:extLst>
          </p:cNvPr>
          <p:cNvSpPr>
            <a:spLocks noGrp="1"/>
          </p:cNvSpPr>
          <p:nvPr>
            <p:ph type="title"/>
          </p:nvPr>
        </p:nvSpPr>
        <p:spPr/>
        <p:txBody>
          <a:bodyPr>
            <a:normAutofit/>
          </a:bodyPr>
          <a:lstStyle/>
          <a:p>
            <a:pPr algn="ctr"/>
            <a:r>
              <a:rPr lang="en-US" sz="3200" b="0" dirty="0">
                <a:solidFill>
                  <a:srgbClr val="7030A0"/>
                </a:solidFill>
                <a:effectLst/>
                <a:latin typeface="Arial" panose="020B0604020202020204" pitchFamily="34" charset="0"/>
                <a:cs typeface="Arial" panose="020B0604020202020204" pitchFamily="34" charset="0"/>
              </a:rPr>
              <a:t>Some of the causes of brain based visual impairments in adults </a:t>
            </a:r>
          </a:p>
        </p:txBody>
      </p:sp>
    </p:spTree>
    <p:extLst>
      <p:ext uri="{BB962C8B-B14F-4D97-AF65-F5344CB8AC3E}">
        <p14:creationId xmlns:p14="http://schemas.microsoft.com/office/powerpoint/2010/main" val="38851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C50D01-B54E-4FFB-2846-484ECE74EA74}"/>
              </a:ext>
            </a:extLst>
          </p:cNvPr>
          <p:cNvGraphicFramePr>
            <a:graphicFrameLocks noGrp="1"/>
          </p:cNvGraphicFramePr>
          <p:nvPr>
            <p:ph idx="1"/>
          </p:nvPr>
        </p:nvGraphicFramePr>
        <p:xfrm>
          <a:off x="152400" y="129200"/>
          <a:ext cx="8839200" cy="6655100"/>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3554774918"/>
                    </a:ext>
                  </a:extLst>
                </a:gridCol>
                <a:gridCol w="3683000">
                  <a:extLst>
                    <a:ext uri="{9D8B030D-6E8A-4147-A177-3AD203B41FA5}">
                      <a16:colId xmlns:a16="http://schemas.microsoft.com/office/drawing/2014/main" val="1003506730"/>
                    </a:ext>
                  </a:extLst>
                </a:gridCol>
                <a:gridCol w="1701800">
                  <a:extLst>
                    <a:ext uri="{9D8B030D-6E8A-4147-A177-3AD203B41FA5}">
                      <a16:colId xmlns:a16="http://schemas.microsoft.com/office/drawing/2014/main" val="1224550210"/>
                    </a:ext>
                  </a:extLst>
                </a:gridCol>
                <a:gridCol w="1981200">
                  <a:extLst>
                    <a:ext uri="{9D8B030D-6E8A-4147-A177-3AD203B41FA5}">
                      <a16:colId xmlns:a16="http://schemas.microsoft.com/office/drawing/2014/main" val="2301352287"/>
                    </a:ext>
                  </a:extLst>
                </a:gridCol>
              </a:tblGrid>
              <a:tr h="693901">
                <a:tc>
                  <a:txBody>
                    <a:bodyPr/>
                    <a:lstStyle/>
                    <a:p>
                      <a:pPr algn="ctr"/>
                      <a:r>
                        <a:rPr lang="en-US" sz="1400" b="0" dirty="0">
                          <a:latin typeface="Arial" panose="020B0604020202020204" pitchFamily="34" charset="0"/>
                          <a:cs typeface="Arial" panose="020B0604020202020204" pitchFamily="34" charset="0"/>
                        </a:rPr>
                        <a:t>SYNDROME</a:t>
                      </a:r>
                      <a:r>
                        <a:rPr lang="en-US" sz="1400" b="0" baseline="30000" dirty="0">
                          <a:latin typeface="Arial" panose="020B0604020202020204" pitchFamily="34" charset="0"/>
                          <a:cs typeface="Arial" panose="020B0604020202020204" pitchFamily="34" charset="0"/>
                        </a:rPr>
                        <a:t>7,8</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cs typeface="Arial" panose="020B0604020202020204" pitchFamily="34" charset="0"/>
                        </a:rPr>
                        <a:t>FEATURES</a:t>
                      </a:r>
                    </a:p>
                  </a:txBody>
                  <a:tcPr/>
                </a:tc>
                <a:tc>
                  <a:txBody>
                    <a:bodyPr/>
                    <a:lstStyle/>
                    <a:p>
                      <a:pPr algn="ctr"/>
                      <a:r>
                        <a:rPr lang="en-US" sz="1400" b="0" dirty="0">
                          <a:latin typeface="Arial" panose="020B0604020202020204" pitchFamily="34" charset="0"/>
                          <a:cs typeface="Arial" panose="020B0604020202020204" pitchFamily="34" charset="0"/>
                        </a:rPr>
                        <a:t>AREA OF BRAIN IMPACTED </a:t>
                      </a:r>
                    </a:p>
                  </a:txBody>
                  <a:tcPr/>
                </a:tc>
                <a:tc>
                  <a:txBody>
                    <a:bodyPr/>
                    <a:lstStyle/>
                    <a:p>
                      <a:pPr algn="ctr"/>
                      <a:r>
                        <a:rPr lang="en-US" sz="1400" b="0" dirty="0">
                          <a:latin typeface="Arial" panose="020B0604020202020204" pitchFamily="34" charset="0"/>
                          <a:cs typeface="Arial" panose="020B0604020202020204" pitchFamily="34" charset="0"/>
                        </a:rPr>
                        <a:t>CAUSE</a:t>
                      </a:r>
                      <a:r>
                        <a:rPr lang="en-US" sz="1400" dirty="0"/>
                        <a:t> </a:t>
                      </a:r>
                    </a:p>
                  </a:txBody>
                  <a:tcPr/>
                </a:tc>
                <a:extLst>
                  <a:ext uri="{0D108BD9-81ED-4DB2-BD59-A6C34878D82A}">
                    <a16:rowId xmlns:a16="http://schemas.microsoft.com/office/drawing/2014/main" val="58067533"/>
                  </a:ext>
                </a:extLst>
              </a:tr>
              <a:tr h="1132007">
                <a:tc>
                  <a:txBody>
                    <a:bodyPr/>
                    <a:lstStyle/>
                    <a:p>
                      <a:pPr algn="l"/>
                      <a:r>
                        <a:rPr lang="en-US" sz="1400" b="1" dirty="0">
                          <a:latin typeface="Arial" panose="020B0604020202020204" pitchFamily="34" charset="0"/>
                          <a:cs typeface="Arial" panose="020B0604020202020204" pitchFamily="34" charset="0"/>
                        </a:rPr>
                        <a:t>Balint syndrome</a:t>
                      </a:r>
                    </a:p>
                  </a:txBody>
                  <a:tcPr/>
                </a:tc>
                <a:tc>
                  <a:txBody>
                    <a:bodyPr/>
                    <a:lstStyle/>
                    <a:p>
                      <a:r>
                        <a:rPr lang="en-US" sz="1400" dirty="0">
                          <a:latin typeface="Arial" panose="020B0604020202020204" pitchFamily="34" charset="0"/>
                          <a:cs typeface="Arial" panose="020B0604020202020204" pitchFamily="34" charset="0"/>
                        </a:rPr>
                        <a:t>Simultanagnosia, integrative agnosia,</a:t>
                      </a:r>
                    </a:p>
                    <a:p>
                      <a:r>
                        <a:rPr lang="en-US" sz="1400" dirty="0">
                          <a:latin typeface="Arial" panose="020B0604020202020204" pitchFamily="34" charset="0"/>
                          <a:cs typeface="Arial" panose="020B0604020202020204" pitchFamily="34" charset="0"/>
                        </a:rPr>
                        <a:t>Oculomotor apraxia,</a:t>
                      </a:r>
                    </a:p>
                    <a:p>
                      <a:r>
                        <a:rPr lang="en-US" sz="1400" dirty="0">
                          <a:latin typeface="Arial" panose="020B0604020202020204" pitchFamily="34" charset="0"/>
                          <a:cs typeface="Arial" panose="020B0604020202020204" pitchFamily="34" charset="0"/>
                        </a:rPr>
                        <a:t>Optic ataxia (inability to move a hand to specific objects)</a:t>
                      </a:r>
                    </a:p>
                  </a:txBody>
                  <a:tcPr/>
                </a:tc>
                <a:tc>
                  <a:txBody>
                    <a:bodyPr/>
                    <a:lstStyle/>
                    <a:p>
                      <a:r>
                        <a:rPr lang="en-US" sz="1400" dirty="0">
                          <a:latin typeface="Arial" panose="020B0604020202020204" pitchFamily="34" charset="0"/>
                          <a:cs typeface="Arial" panose="020B0604020202020204" pitchFamily="34" charset="0"/>
                        </a:rPr>
                        <a:t>Biparietal syndrome of attention and oculomotor mechanisms</a:t>
                      </a:r>
                    </a:p>
                  </a:txBody>
                  <a:tcPr/>
                </a:tc>
                <a:tc>
                  <a:txBody>
                    <a:bodyPr/>
                    <a:lstStyle/>
                    <a:p>
                      <a:r>
                        <a:rPr lang="en-US" sz="1400" dirty="0">
                          <a:latin typeface="Arial" panose="020B0604020202020204" pitchFamily="34" charset="0"/>
                          <a:cs typeface="Arial" panose="020B0604020202020204" pitchFamily="34" charset="0"/>
                        </a:rPr>
                        <a:t>Degeneration and rarely stroke</a:t>
                      </a:r>
                    </a:p>
                  </a:txBody>
                  <a:tcPr/>
                </a:tc>
                <a:extLst>
                  <a:ext uri="{0D108BD9-81ED-4DB2-BD59-A6C34878D82A}">
                    <a16:rowId xmlns:a16="http://schemas.microsoft.com/office/drawing/2014/main" val="719900958"/>
                  </a:ext>
                </a:extLst>
              </a:tr>
              <a:tr h="896289">
                <a:tc>
                  <a:txBody>
                    <a:bodyPr/>
                    <a:lstStyle/>
                    <a:p>
                      <a:pPr algn="ct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Prosopagnosia</a:t>
                      </a:r>
                    </a:p>
                  </a:txBody>
                  <a:tcPr/>
                </a:tc>
                <a:tc>
                  <a:txBody>
                    <a:bodyPr/>
                    <a:lstStyle/>
                    <a:p>
                      <a:r>
                        <a:rPr lang="en-US" sz="1400" dirty="0">
                          <a:latin typeface="Arial" panose="020B0604020202020204" pitchFamily="34" charset="0"/>
                          <a:cs typeface="Arial" panose="020B0604020202020204" pitchFamily="34" charset="0"/>
                        </a:rPr>
                        <a:t>Inability to recognize faces</a:t>
                      </a:r>
                    </a:p>
                  </a:txBody>
                  <a:tcPr/>
                </a:tc>
                <a:tc>
                  <a:txBody>
                    <a:bodyPr/>
                    <a:lstStyle/>
                    <a:p>
                      <a:r>
                        <a:rPr lang="en-US" sz="1400" dirty="0">
                          <a:latin typeface="Arial" panose="020B0604020202020204" pitchFamily="34" charset="0"/>
                          <a:cs typeface="Arial" panose="020B0604020202020204" pitchFamily="34" charset="0"/>
                        </a:rPr>
                        <a:t>Right hemisphere temporooccipital mechanism</a:t>
                      </a:r>
                    </a:p>
                  </a:txBody>
                  <a:tcPr/>
                </a:tc>
                <a:tc>
                  <a:txBody>
                    <a:bodyPr/>
                    <a:lstStyle/>
                    <a:p>
                      <a:r>
                        <a:rPr lang="en-US" sz="1400" dirty="0">
                          <a:latin typeface="Arial" panose="020B0604020202020204" pitchFamily="34" charset="0"/>
                          <a:cs typeface="Arial" panose="020B0604020202020204" pitchFamily="34" charset="0"/>
                        </a:rPr>
                        <a:t>Stroke, or congenital</a:t>
                      </a:r>
                    </a:p>
                  </a:txBody>
                  <a:tcPr/>
                </a:tc>
                <a:extLst>
                  <a:ext uri="{0D108BD9-81ED-4DB2-BD59-A6C34878D82A}">
                    <a16:rowId xmlns:a16="http://schemas.microsoft.com/office/drawing/2014/main" val="3945383668"/>
                  </a:ext>
                </a:extLst>
              </a:tr>
              <a:tr h="896289">
                <a:tc>
                  <a:txBody>
                    <a:bodyPr/>
                    <a:lstStyle/>
                    <a:p>
                      <a:pPr algn="l"/>
                      <a:r>
                        <a:rPr lang="en-US" sz="1400" b="1" dirty="0">
                          <a:latin typeface="Arial" panose="020B0604020202020204" pitchFamily="34" charset="0"/>
                          <a:cs typeface="Arial" panose="020B0604020202020204" pitchFamily="34" charset="0"/>
                        </a:rPr>
                        <a:t>Visual agnosia</a:t>
                      </a:r>
                    </a:p>
                  </a:txBody>
                  <a:tcPr/>
                </a:tc>
                <a:tc>
                  <a:txBody>
                    <a:bodyPr/>
                    <a:lstStyle/>
                    <a:p>
                      <a:r>
                        <a:rPr lang="en-US" sz="1400" dirty="0">
                          <a:latin typeface="Arial" panose="020B0604020202020204" pitchFamily="34" charset="0"/>
                          <a:cs typeface="Arial" panose="020B0604020202020204" pitchFamily="34" charset="0"/>
                        </a:rPr>
                        <a:t>Failure to identify objects with otherwise good vision and nonvisual semantic cognition</a:t>
                      </a:r>
                    </a:p>
                  </a:txBody>
                  <a:tcPr/>
                </a:tc>
                <a:tc>
                  <a:txBody>
                    <a:bodyPr/>
                    <a:lstStyle/>
                    <a:p>
                      <a:r>
                        <a:rPr lang="en-US" sz="1400" dirty="0">
                          <a:latin typeface="Arial" panose="020B0604020202020204" pitchFamily="34" charset="0"/>
                          <a:cs typeface="Arial" panose="020B0604020202020204" pitchFamily="34" charset="0"/>
                        </a:rPr>
                        <a:t> Visual-temporal impairment RR&gt;L</a:t>
                      </a:r>
                    </a:p>
                  </a:txBody>
                  <a:tcPr/>
                </a:tc>
                <a:tc>
                  <a:txBody>
                    <a:bodyPr/>
                    <a:lstStyle/>
                    <a:p>
                      <a:r>
                        <a:rPr lang="en-US" sz="1400" dirty="0">
                          <a:latin typeface="Arial" panose="020B0604020202020204" pitchFamily="34" charset="0"/>
                          <a:cs typeface="Arial" panose="020B0604020202020204" pitchFamily="34" charset="0"/>
                        </a:rPr>
                        <a:t>Stroke, carbon monoxide, and anoxia degenerative disease</a:t>
                      </a:r>
                    </a:p>
                  </a:txBody>
                  <a:tcPr/>
                </a:tc>
                <a:extLst>
                  <a:ext uri="{0D108BD9-81ED-4DB2-BD59-A6C34878D82A}">
                    <a16:rowId xmlns:a16="http://schemas.microsoft.com/office/drawing/2014/main" val="2113793084"/>
                  </a:ext>
                </a:extLst>
              </a:tr>
              <a:tr h="1549062">
                <a:tc>
                  <a:txBody>
                    <a:bodyPr/>
                    <a:lstStyle/>
                    <a:p>
                      <a:r>
                        <a:rPr lang="pt-BR" sz="1400" b="1" dirty="0">
                          <a:latin typeface="Arial" panose="020B0604020202020204" pitchFamily="34" charset="0"/>
                          <a:cs typeface="Arial" panose="020B0604020202020204" pitchFamily="34" charset="0"/>
                        </a:rPr>
                        <a:t>Posterior Cortical Atrophy (PCA) syndrome- </a:t>
                      </a:r>
                      <a:r>
                        <a:rPr lang="pt-BR" sz="1400" b="0" dirty="0">
                          <a:latin typeface="Arial" panose="020B0604020202020204" pitchFamily="34" charset="0"/>
                          <a:cs typeface="Arial" panose="020B0604020202020204" pitchFamily="34" charset="0"/>
                        </a:rPr>
                        <a:t>adult exhibits 3 of the following</a:t>
                      </a:r>
                      <a:r>
                        <a:rPr lang="pt-BR" sz="1400" b="0" dirty="0">
                          <a:latin typeface="Arial" panose="020B0604020202020204" pitchFamily="34" charset="0"/>
                          <a:cs typeface="Arial" panose="020B0604020202020204" pitchFamily="34" charset="0"/>
                          <a:sym typeface="Wingdings" panose="05000000000000000000" pitchFamily="2" charset="2"/>
                        </a:rPr>
                        <a:t></a:t>
                      </a:r>
                      <a:endParaRPr lang="en-US" sz="1400" b="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Space perception deficit, Simultanagnosia, </a:t>
                      </a:r>
                    </a:p>
                    <a:p>
                      <a:r>
                        <a:rPr lang="en-US" sz="1200" dirty="0">
                          <a:latin typeface="Arial" panose="020B0604020202020204" pitchFamily="34" charset="0"/>
                          <a:cs typeface="Arial" panose="020B0604020202020204" pitchFamily="34" charset="0"/>
                        </a:rPr>
                        <a:t>Object perception deficit, Constructional </a:t>
                      </a:r>
                    </a:p>
                    <a:p>
                      <a:r>
                        <a:rPr lang="en-US" sz="1200" dirty="0">
                          <a:latin typeface="Arial" panose="020B0604020202020204" pitchFamily="34" charset="0"/>
                          <a:cs typeface="Arial" panose="020B0604020202020204" pitchFamily="34" charset="0"/>
                        </a:rPr>
                        <a:t>dyspraxia, Environmental agnosia, Oculomotor apraxia, Dressing apraxia, Optic ataxia, </a:t>
                      </a:r>
                    </a:p>
                    <a:p>
                      <a:r>
                        <a:rPr lang="en-US" sz="1200" dirty="0">
                          <a:latin typeface="Arial" panose="020B0604020202020204" pitchFamily="34" charset="0"/>
                          <a:cs typeface="Arial" panose="020B0604020202020204" pitchFamily="34" charset="0"/>
                        </a:rPr>
                        <a:t>Alexia, Left/right disorientation, Acalculia, </a:t>
                      </a:r>
                    </a:p>
                    <a:p>
                      <a:r>
                        <a:rPr lang="en-US" sz="1200" dirty="0">
                          <a:latin typeface="Arial" panose="020B0604020202020204" pitchFamily="34" charset="0"/>
                          <a:cs typeface="Arial" panose="020B0604020202020204" pitchFamily="34" charset="0"/>
                        </a:rPr>
                        <a:t>Limb apraxia (not limb-kinetic), </a:t>
                      </a:r>
                      <a:r>
                        <a:rPr lang="en-US" sz="1200" dirty="0" err="1">
                          <a:latin typeface="Arial" panose="020B0604020202020204" pitchFamily="34" charset="0"/>
                          <a:cs typeface="Arial" panose="020B0604020202020204" pitchFamily="34" charset="0"/>
                        </a:rPr>
                        <a:t>Appercepive</a:t>
                      </a:r>
                      <a:r>
                        <a:rPr lang="en-US" sz="1200" dirty="0">
                          <a:latin typeface="Arial" panose="020B0604020202020204" pitchFamily="34" charset="0"/>
                          <a:cs typeface="Arial" panose="020B0604020202020204" pitchFamily="34" charset="0"/>
                        </a:rPr>
                        <a:t> prosopagnosia, Agraphia, Homonymous </a:t>
                      </a:r>
                    </a:p>
                    <a:p>
                      <a:r>
                        <a:rPr lang="en-US" sz="1200" dirty="0">
                          <a:latin typeface="Arial" panose="020B0604020202020204" pitchFamily="34" charset="0"/>
                          <a:cs typeface="Arial" panose="020B0604020202020204" pitchFamily="34" charset="0"/>
                        </a:rPr>
                        <a:t>visual field defect, Finger agnosia</a:t>
                      </a:r>
                    </a:p>
                  </a:txBody>
                  <a:tcPr/>
                </a:tc>
                <a:tc>
                  <a:txBody>
                    <a:bodyPr/>
                    <a:lstStyle/>
                    <a:p>
                      <a:r>
                        <a:rPr lang="en-US" sz="1400" dirty="0">
                          <a:latin typeface="Arial" panose="020B0604020202020204" pitchFamily="34" charset="0"/>
                          <a:cs typeface="Arial" panose="020B0604020202020204" pitchFamily="34" charset="0"/>
                        </a:rPr>
                        <a:t>Alzheimer's is most frequent cause, over 65 is more common</a:t>
                      </a:r>
                    </a:p>
                  </a:txBody>
                  <a:tcPr/>
                </a:tc>
                <a:tc>
                  <a:txBody>
                    <a:bodyPr/>
                    <a:lstStyle/>
                    <a:p>
                      <a:r>
                        <a:rPr lang="en-US" sz="1400" dirty="0">
                          <a:latin typeface="Arial" panose="020B0604020202020204" pitchFamily="34" charset="0"/>
                          <a:cs typeface="Arial" panose="020B0604020202020204" pitchFamily="34" charset="0"/>
                        </a:rPr>
                        <a:t>Damage to cerebral cortex</a:t>
                      </a:r>
                    </a:p>
                  </a:txBody>
                  <a:tcPr/>
                </a:tc>
                <a:extLst>
                  <a:ext uri="{0D108BD9-81ED-4DB2-BD59-A6C34878D82A}">
                    <a16:rowId xmlns:a16="http://schemas.microsoft.com/office/drawing/2014/main" val="503586523"/>
                  </a:ext>
                </a:extLst>
              </a:tr>
              <a:tr h="693901">
                <a:tc>
                  <a:txBody>
                    <a:bodyPr/>
                    <a:lstStyle/>
                    <a:p>
                      <a:pPr algn="l"/>
                      <a:r>
                        <a:rPr lang="en-US" sz="1400" b="1" dirty="0">
                          <a:latin typeface="Arial" panose="020B0604020202020204" pitchFamily="34" charset="0"/>
                          <a:cs typeface="Arial" panose="020B0604020202020204" pitchFamily="34" charset="0"/>
                        </a:rPr>
                        <a:t>Riddoch syndrome</a:t>
                      </a:r>
                    </a:p>
                  </a:txBody>
                  <a:tcPr/>
                </a:tc>
                <a:tc>
                  <a:txBody>
                    <a:bodyPr/>
                    <a:lstStyle/>
                    <a:p>
                      <a:r>
                        <a:rPr lang="en-US" sz="1400" dirty="0">
                          <a:latin typeface="Arial" panose="020B0604020202020204" pitchFamily="34" charset="0"/>
                          <a:cs typeface="Arial" panose="020B0604020202020204" pitchFamily="34" charset="0"/>
                        </a:rPr>
                        <a:t>Inability to see static images, only moving objects </a:t>
                      </a:r>
                    </a:p>
                  </a:txBody>
                  <a:tcPr/>
                </a:tc>
                <a:tc>
                  <a:txBody>
                    <a:bodyPr/>
                    <a:lstStyle/>
                    <a:p>
                      <a:r>
                        <a:rPr lang="en-US" sz="1400" dirty="0">
                          <a:latin typeface="Arial" panose="020B0604020202020204" pitchFamily="34" charset="0"/>
                          <a:cs typeface="Arial" panose="020B0604020202020204" pitchFamily="34" charset="0"/>
                        </a:rPr>
                        <a:t>Back of the brain in the V5 area</a:t>
                      </a:r>
                    </a:p>
                  </a:txBody>
                  <a:tcPr/>
                </a:tc>
                <a:tc>
                  <a:txBody>
                    <a:bodyPr/>
                    <a:lstStyle/>
                    <a:p>
                      <a:r>
                        <a:rPr lang="en-US" sz="1400" dirty="0">
                          <a:latin typeface="Arial" panose="020B0604020202020204" pitchFamily="34" charset="0"/>
                          <a:cs typeface="Arial" panose="020B0604020202020204" pitchFamily="34" charset="0"/>
                        </a:rPr>
                        <a:t>Trauma, stroke, tumor </a:t>
                      </a:r>
                    </a:p>
                  </a:txBody>
                  <a:tcPr/>
                </a:tc>
                <a:extLst>
                  <a:ext uri="{0D108BD9-81ED-4DB2-BD59-A6C34878D82A}">
                    <a16:rowId xmlns:a16="http://schemas.microsoft.com/office/drawing/2014/main" val="2387037919"/>
                  </a:ext>
                </a:extLst>
              </a:tr>
              <a:tr h="714952">
                <a:tc>
                  <a:txBody>
                    <a:bodyPr/>
                    <a:lstStyle/>
                    <a:p>
                      <a:pPr algn="l"/>
                      <a:r>
                        <a:rPr lang="en-US" sz="1400" b="1" dirty="0">
                          <a:latin typeface="Arial" panose="020B0604020202020204" pitchFamily="34" charset="0"/>
                          <a:cs typeface="Arial" panose="020B0604020202020204" pitchFamily="34" charset="0"/>
                        </a:rPr>
                        <a:t>Akinetopsia</a:t>
                      </a:r>
                    </a:p>
                  </a:txBody>
                  <a:tcPr/>
                </a:tc>
                <a:tc>
                  <a:txBody>
                    <a:bodyPr/>
                    <a:lstStyle/>
                    <a:p>
                      <a:r>
                        <a:rPr lang="en-US" sz="1400" dirty="0">
                          <a:latin typeface="Arial" panose="020B0604020202020204" pitchFamily="34" charset="0"/>
                          <a:cs typeface="Arial" panose="020B0604020202020204" pitchFamily="34" charset="0"/>
                        </a:rPr>
                        <a:t>Inability to see objects that are in motion.</a:t>
                      </a:r>
                    </a:p>
                  </a:txBody>
                  <a:tcPr/>
                </a:tc>
                <a:tc>
                  <a:txBody>
                    <a:bodyPr/>
                    <a:lstStyle/>
                    <a:p>
                      <a:r>
                        <a:rPr lang="en-US" sz="1400" dirty="0">
                          <a:latin typeface="Arial" panose="020B0604020202020204" pitchFamily="34" charset="0"/>
                          <a:cs typeface="Arial" panose="020B0604020202020204" pitchFamily="34" charset="0"/>
                        </a:rPr>
                        <a:t>Central area of the temporal lobe</a:t>
                      </a:r>
                    </a:p>
                  </a:txBody>
                  <a:tcPr/>
                </a:tc>
                <a:tc>
                  <a:txBody>
                    <a:bodyPr/>
                    <a:lstStyle/>
                    <a:p>
                      <a:r>
                        <a:rPr lang="en-US" sz="1400" dirty="0">
                          <a:latin typeface="Arial" panose="020B0604020202020204" pitchFamily="34" charset="0"/>
                          <a:cs typeface="Arial" panose="020B0604020202020204" pitchFamily="34" charset="0"/>
                        </a:rPr>
                        <a:t>Brain injuries, certain medications, Alzheimer's </a:t>
                      </a:r>
                    </a:p>
                  </a:txBody>
                  <a:tcPr/>
                </a:tc>
                <a:extLst>
                  <a:ext uri="{0D108BD9-81ED-4DB2-BD59-A6C34878D82A}">
                    <a16:rowId xmlns:a16="http://schemas.microsoft.com/office/drawing/2014/main" val="3525278835"/>
                  </a:ext>
                </a:extLst>
              </a:tr>
            </a:tbl>
          </a:graphicData>
        </a:graphic>
      </p:graphicFrame>
    </p:spTree>
    <p:extLst>
      <p:ext uri="{BB962C8B-B14F-4D97-AF65-F5344CB8AC3E}">
        <p14:creationId xmlns:p14="http://schemas.microsoft.com/office/powerpoint/2010/main" val="40280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F48CC6C-DDA2-28D4-F3A8-9CA6CCFACDA9}"/>
              </a:ext>
            </a:extLst>
          </p:cNvPr>
          <p:cNvPicPr>
            <a:picLocks noGrp="1" noChangeAspect="1"/>
          </p:cNvPicPr>
          <p:nvPr>
            <p:ph idx="1"/>
          </p:nvPr>
        </p:nvPicPr>
        <p:blipFill>
          <a:blip r:embed="rId2"/>
          <a:stretch>
            <a:fillRect/>
          </a:stretch>
        </p:blipFill>
        <p:spPr>
          <a:xfrm>
            <a:off x="685800" y="2286000"/>
            <a:ext cx="8001000" cy="3721100"/>
          </a:xfrm>
          <a:prstGeom prst="rect">
            <a:avLst/>
          </a:prstGeom>
        </p:spPr>
      </p:pic>
      <p:sp>
        <p:nvSpPr>
          <p:cNvPr id="2" name="Title 1">
            <a:extLst>
              <a:ext uri="{FF2B5EF4-FFF2-40B4-BE49-F238E27FC236}">
                <a16:creationId xmlns:a16="http://schemas.microsoft.com/office/drawing/2014/main" id="{AD0197DD-065C-FAEE-B302-3ED27D8FCC6B}"/>
              </a:ext>
            </a:extLst>
          </p:cNvPr>
          <p:cNvSpPr>
            <a:spLocks noGrp="1"/>
          </p:cNvSpPr>
          <p:nvPr>
            <p:ph type="title"/>
          </p:nvPr>
        </p:nvSpPr>
        <p:spPr/>
        <p:txBody>
          <a:bodyPr>
            <a:noAutofit/>
          </a:bodyPr>
          <a:lstStyle/>
          <a:p>
            <a:pPr algn="ctr"/>
            <a:r>
              <a:rPr lang="en-US" sz="3600" b="0" dirty="0">
                <a:solidFill>
                  <a:srgbClr val="002060"/>
                </a:solidFill>
                <a:effectLst/>
                <a:latin typeface="Arial" panose="020B0604020202020204" pitchFamily="34" charset="0"/>
                <a:cs typeface="Arial" panose="020B0604020202020204" pitchFamily="34" charset="0"/>
              </a:rPr>
              <a:t>Terminology &amp; Scenarios  </a:t>
            </a:r>
          </a:p>
        </p:txBody>
      </p:sp>
    </p:spTree>
    <p:extLst>
      <p:ext uri="{BB962C8B-B14F-4D97-AF65-F5344CB8AC3E}">
        <p14:creationId xmlns:p14="http://schemas.microsoft.com/office/powerpoint/2010/main" val="27875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A02477-43CA-C00E-AC72-CD24CE671FA1}"/>
              </a:ext>
            </a:extLst>
          </p:cNvPr>
          <p:cNvSpPr>
            <a:spLocks noGrp="1"/>
          </p:cNvSpPr>
          <p:nvPr>
            <p:ph idx="1"/>
          </p:nvPr>
        </p:nvSpPr>
        <p:spPr>
          <a:xfrm>
            <a:off x="228600" y="2133600"/>
            <a:ext cx="8458200" cy="3873691"/>
          </a:xfrm>
        </p:spPr>
        <p:txBody>
          <a:bodyPr>
            <a:normAutofit/>
          </a:bodyPr>
          <a:lstStyle/>
          <a:p>
            <a:pPr marL="109728" indent="0" algn="ctr">
              <a:buNone/>
            </a:pPr>
            <a:r>
              <a:rPr lang="en-US" sz="3200" dirty="0">
                <a:latin typeface="Arial" panose="020B0604020202020204" pitchFamily="34" charset="0"/>
                <a:cs typeface="Arial" panose="020B0604020202020204" pitchFamily="34" charset="0"/>
              </a:rPr>
              <a:t>It is important to note that these terms may overlap and may be intertwined in both children and adults with brain based visual impairment. </a:t>
            </a:r>
          </a:p>
        </p:txBody>
      </p:sp>
      <p:sp>
        <p:nvSpPr>
          <p:cNvPr id="3" name="Title 2">
            <a:extLst>
              <a:ext uri="{FF2B5EF4-FFF2-40B4-BE49-F238E27FC236}">
                <a16:creationId xmlns:a16="http://schemas.microsoft.com/office/drawing/2014/main" id="{FBECABBB-2A0A-9AEE-48C8-1348B01B7EB1}"/>
              </a:ext>
            </a:extLst>
          </p:cNvPr>
          <p:cNvSpPr>
            <a:spLocks noGrp="1"/>
          </p:cNvSpPr>
          <p:nvPr>
            <p:ph type="title"/>
          </p:nvPr>
        </p:nvSpPr>
        <p:spPr/>
        <p:txBody>
          <a:bodyPr>
            <a:noAutofit/>
          </a:bodyPr>
          <a:lstStyle/>
          <a:p>
            <a:pPr algn="ctr"/>
            <a:r>
              <a:rPr lang="en-US" sz="3600" b="0" dirty="0">
                <a:solidFill>
                  <a:srgbClr val="002060"/>
                </a:solidFill>
                <a:effectLst/>
                <a:latin typeface="Arial" panose="020B0604020202020204" pitchFamily="34" charset="0"/>
                <a:cs typeface="Arial" panose="020B0604020202020204" pitchFamily="34" charset="0"/>
              </a:rPr>
              <a:t>Terms Apply to Both Adults and Children	</a:t>
            </a:r>
          </a:p>
        </p:txBody>
      </p:sp>
    </p:spTree>
    <p:extLst>
      <p:ext uri="{BB962C8B-B14F-4D97-AF65-F5344CB8AC3E}">
        <p14:creationId xmlns:p14="http://schemas.microsoft.com/office/powerpoint/2010/main" val="361909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AD714-A2A6-946C-247D-6960C959C084}"/>
              </a:ext>
            </a:extLst>
          </p:cNvPr>
          <p:cNvSpPr>
            <a:spLocks noGrp="1"/>
          </p:cNvSpPr>
          <p:nvPr>
            <p:ph idx="1"/>
          </p:nvPr>
        </p:nvSpPr>
        <p:spPr>
          <a:xfrm>
            <a:off x="152400" y="1905000"/>
            <a:ext cx="8534400" cy="4102291"/>
          </a:xfrm>
        </p:spPr>
        <p:txBody>
          <a:bodyPr/>
          <a:lstStyle/>
          <a:p>
            <a:r>
              <a:rPr lang="en-US" sz="3200" dirty="0">
                <a:latin typeface="Arial" panose="020B0604020202020204" pitchFamily="34" charset="0"/>
                <a:cs typeface="Arial" panose="020B0604020202020204" pitchFamily="34" charset="0"/>
              </a:rPr>
              <a:t>Dorsal Stream</a:t>
            </a:r>
          </a:p>
          <a:p>
            <a:r>
              <a:rPr lang="en-US" sz="3200" dirty="0">
                <a:latin typeface="Arial" panose="020B0604020202020204" pitchFamily="34" charset="0"/>
                <a:cs typeface="Arial" panose="020B0604020202020204" pitchFamily="34" charset="0"/>
              </a:rPr>
              <a:t>Ventral Stream</a:t>
            </a:r>
          </a:p>
          <a:p>
            <a:r>
              <a:rPr lang="en-US" sz="3200" dirty="0">
                <a:latin typeface="Arial" panose="020B0604020202020204" pitchFamily="34" charset="0"/>
                <a:cs typeface="Arial" panose="020B0604020202020204" pitchFamily="34" charset="0"/>
              </a:rPr>
              <a:t>Akinetopsia/</a:t>
            </a:r>
            <a:r>
              <a:rPr lang="en-US" sz="3200" dirty="0" err="1">
                <a:latin typeface="Arial" panose="020B0604020202020204" pitchFamily="34" charset="0"/>
                <a:cs typeface="Arial" panose="020B0604020202020204" pitchFamily="34" charset="0"/>
              </a:rPr>
              <a:t>Dyskinetopsia</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Topographic Agnosia</a:t>
            </a:r>
          </a:p>
          <a:p>
            <a:r>
              <a:rPr lang="en-US" sz="3200" dirty="0">
                <a:latin typeface="Arial" panose="020B0604020202020204" pitchFamily="34" charset="0"/>
                <a:cs typeface="Arial" panose="020B0604020202020204" pitchFamily="34" charset="0"/>
              </a:rPr>
              <a:t>Auditory Processing Disorder</a:t>
            </a:r>
          </a:p>
          <a:p>
            <a:endParaRPr lang="en-US" dirty="0"/>
          </a:p>
        </p:txBody>
      </p:sp>
      <p:sp>
        <p:nvSpPr>
          <p:cNvPr id="3" name="Title 2">
            <a:extLst>
              <a:ext uri="{FF2B5EF4-FFF2-40B4-BE49-F238E27FC236}">
                <a16:creationId xmlns:a16="http://schemas.microsoft.com/office/drawing/2014/main" id="{A81A6A01-9C82-E40F-AABF-3C61EC2A2DD6}"/>
              </a:ext>
            </a:extLst>
          </p:cNvPr>
          <p:cNvSpPr>
            <a:spLocks noGrp="1"/>
          </p:cNvSpPr>
          <p:nvPr>
            <p:ph type="title"/>
          </p:nvPr>
        </p:nvSpPr>
        <p:spPr/>
        <p:txBody>
          <a:bodyPr>
            <a:normAutofit/>
          </a:bodyPr>
          <a:lstStyle/>
          <a:p>
            <a:pPr algn="ctr"/>
            <a:r>
              <a:rPr lang="en-US" sz="3600" b="0" dirty="0">
                <a:solidFill>
                  <a:srgbClr val="002060"/>
                </a:solidFill>
                <a:effectLst/>
                <a:latin typeface="Arial" panose="020B0604020202020204" pitchFamily="34" charset="0"/>
                <a:cs typeface="Arial" panose="020B0604020202020204" pitchFamily="34" charset="0"/>
              </a:rPr>
              <a:t>Related to Children </a:t>
            </a:r>
          </a:p>
        </p:txBody>
      </p:sp>
    </p:spTree>
    <p:extLst>
      <p:ext uri="{BB962C8B-B14F-4D97-AF65-F5344CB8AC3E}">
        <p14:creationId xmlns:p14="http://schemas.microsoft.com/office/powerpoint/2010/main" val="37224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07642F-C14B-9F20-DDE7-078FD858BD4D}"/>
              </a:ext>
            </a:extLst>
          </p:cNvPr>
          <p:cNvSpPr>
            <a:spLocks noGrp="1"/>
          </p:cNvSpPr>
          <p:nvPr>
            <p:ph type="title"/>
          </p:nvPr>
        </p:nvSpPr>
        <p:spPr>
          <a:xfrm>
            <a:off x="5486400" y="152400"/>
            <a:ext cx="3200400" cy="914400"/>
          </a:xfrm>
        </p:spPr>
        <p:txBody>
          <a:bodyPr>
            <a:normAutofit/>
          </a:bodyPr>
          <a:lstStyle/>
          <a:p>
            <a:pPr algn="ctr"/>
            <a:r>
              <a:rPr lang="en-US" sz="3600" b="0" dirty="0">
                <a:solidFill>
                  <a:srgbClr val="002060"/>
                </a:solidFill>
                <a:effectLst/>
                <a:latin typeface="Arial" panose="020B0604020202020204" pitchFamily="34" charset="0"/>
                <a:cs typeface="Arial" panose="020B0604020202020204" pitchFamily="34" charset="0"/>
              </a:rPr>
              <a:t>Human Brain</a:t>
            </a:r>
          </a:p>
        </p:txBody>
      </p:sp>
      <p:sp>
        <p:nvSpPr>
          <p:cNvPr id="15" name="TextBox 14">
            <a:extLst>
              <a:ext uri="{FF2B5EF4-FFF2-40B4-BE49-F238E27FC236}">
                <a16:creationId xmlns:a16="http://schemas.microsoft.com/office/drawing/2014/main" id="{1F6F804D-5FC1-6942-32C1-40D91F21F706}"/>
              </a:ext>
            </a:extLst>
          </p:cNvPr>
          <p:cNvSpPr txBox="1"/>
          <p:nvPr/>
        </p:nvSpPr>
        <p:spPr>
          <a:xfrm>
            <a:off x="4152900" y="5305482"/>
            <a:ext cx="2667000" cy="1371838"/>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hlinkClick r:id="rId2"/>
            </a:endParaRPr>
          </a:p>
          <a:p>
            <a:endParaRPr lang="en-US" sz="1400" dirty="0">
              <a:latin typeface="Arial" panose="020B0604020202020204" pitchFamily="34" charset="0"/>
              <a:cs typeface="Arial" panose="020B0604020202020204" pitchFamily="34" charset="0"/>
              <a:hlinkClick r:id="rId2"/>
            </a:endParaRPr>
          </a:p>
          <a:p>
            <a:endParaRPr lang="en-US" sz="1400" dirty="0">
              <a:latin typeface="Arial" panose="020B0604020202020204" pitchFamily="34" charset="0"/>
              <a:cs typeface="Arial" panose="020B0604020202020204" pitchFamily="34" charset="0"/>
              <a:hlinkClick r:id="rId2"/>
            </a:endParaRPr>
          </a:p>
          <a:p>
            <a:r>
              <a:rPr lang="en-US" sz="1400" dirty="0">
                <a:latin typeface="Arial" panose="020B0604020202020204" pitchFamily="34" charset="0"/>
                <a:cs typeface="Arial" panose="020B0604020202020204" pitchFamily="34" charset="0"/>
                <a:hlinkClick r:id="rId2"/>
              </a:rPr>
              <a:t>Essay // Biopsychology: The Temporal Lobes: Vision, Sound &amp; Awareness | </a:t>
            </a:r>
            <a:r>
              <a:rPr lang="en-US" sz="1400" dirty="0" err="1">
                <a:latin typeface="Arial" panose="020B0604020202020204" pitchFamily="34" charset="0"/>
                <a:cs typeface="Arial" panose="020B0604020202020204" pitchFamily="34" charset="0"/>
                <a:hlinkClick r:id="rId2"/>
              </a:rPr>
              <a:t>dpurb</a:t>
            </a:r>
            <a:r>
              <a:rPr lang="en-US" sz="1400" dirty="0">
                <a:latin typeface="Arial" panose="020B0604020202020204" pitchFamily="34" charset="0"/>
                <a:cs typeface="Arial" panose="020B0604020202020204" pitchFamily="34" charset="0"/>
                <a:hlinkClick r:id="rId2"/>
              </a:rPr>
              <a:t> . com</a:t>
            </a:r>
            <a:endParaRPr lang="en-US" sz="1400" dirty="0">
              <a:latin typeface="Arial" panose="020B0604020202020204" pitchFamily="34" charset="0"/>
              <a:cs typeface="Arial" panose="020B0604020202020204" pitchFamily="34" charset="0"/>
            </a:endParaRPr>
          </a:p>
        </p:txBody>
      </p:sp>
      <p:pic>
        <p:nvPicPr>
          <p:cNvPr id="18" name="Content Placeholder 17">
            <a:extLst>
              <a:ext uri="{FF2B5EF4-FFF2-40B4-BE49-F238E27FC236}">
                <a16:creationId xmlns:a16="http://schemas.microsoft.com/office/drawing/2014/main" id="{28D0A605-DFAF-C191-C30B-1F1B1FB97B0D}"/>
              </a:ext>
            </a:extLst>
          </p:cNvPr>
          <p:cNvPicPr>
            <a:picLocks noGrp="1" noChangeAspect="1"/>
          </p:cNvPicPr>
          <p:nvPr>
            <p:ph idx="1"/>
          </p:nvPr>
        </p:nvPicPr>
        <p:blipFill>
          <a:blip r:embed="rId3"/>
          <a:stretch>
            <a:fillRect/>
          </a:stretch>
        </p:blipFill>
        <p:spPr>
          <a:xfrm>
            <a:off x="152400" y="914400"/>
            <a:ext cx="8839200" cy="5029200"/>
          </a:xfrm>
          <a:prstGeom prst="rect">
            <a:avLst/>
          </a:prstGeom>
        </p:spPr>
      </p:pic>
    </p:spTree>
    <p:extLst>
      <p:ext uri="{BB962C8B-B14F-4D97-AF65-F5344CB8AC3E}">
        <p14:creationId xmlns:p14="http://schemas.microsoft.com/office/powerpoint/2010/main" val="141514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0C5F17-6327-40E4-81F6-7A6C6AADDCF7}"/>
              </a:ext>
            </a:extLst>
          </p:cNvPr>
          <p:cNvSpPr>
            <a:spLocks noGrp="1"/>
          </p:cNvSpPr>
          <p:nvPr>
            <p:ph idx="1"/>
          </p:nvPr>
        </p:nvSpPr>
        <p:spPr>
          <a:xfrm>
            <a:off x="4819650" y="304800"/>
            <a:ext cx="4019550" cy="5702491"/>
          </a:xfrm>
        </p:spPr>
        <p:txBody>
          <a:bodyPr>
            <a:normAutofit/>
          </a:bodyPr>
          <a:lstStyle/>
          <a:p>
            <a:pPr>
              <a:lnSpc>
                <a:spcPct val="90000"/>
              </a:lnSpc>
            </a:pPr>
            <a:r>
              <a:rPr lang="en-US" sz="2400" dirty="0">
                <a:solidFill>
                  <a:srgbClr val="FF0000"/>
                </a:solidFill>
                <a:latin typeface="Arial" panose="020B0604020202020204" pitchFamily="34" charset="0"/>
                <a:cs typeface="Arial" panose="020B0604020202020204" pitchFamily="34" charset="0"/>
              </a:rPr>
              <a:t>Dorsal visual stream</a:t>
            </a:r>
            <a:r>
              <a:rPr lang="en-US" sz="2400" dirty="0">
                <a:latin typeface="Arial" panose="020B0604020202020204" pitchFamily="34" charset="0"/>
                <a:cs typeface="Arial" panose="020B0604020202020204" pitchFamily="34" charset="0"/>
              </a:rPr>
              <a:t>-posterior parietal lobe and occipital lobe</a:t>
            </a:r>
          </a:p>
          <a:p>
            <a:pPr lvl="1">
              <a:lnSpc>
                <a:spcPct val="90000"/>
              </a:lnSpc>
            </a:pPr>
            <a:r>
              <a:rPr lang="en-US" sz="2400" dirty="0">
                <a:latin typeface="Arial" panose="020B0604020202020204" pitchFamily="34" charset="0"/>
                <a:cs typeface="Arial" panose="020B0604020202020204" pitchFamily="34" charset="0"/>
              </a:rPr>
              <a:t>Motion perception difficulties</a:t>
            </a:r>
          </a:p>
          <a:p>
            <a:pPr lvl="1">
              <a:lnSpc>
                <a:spcPct val="90000"/>
              </a:lnSpc>
            </a:pPr>
            <a:r>
              <a:rPr lang="en-US" sz="2400" dirty="0">
                <a:latin typeface="Arial" panose="020B0604020202020204" pitchFamily="34" charset="0"/>
                <a:cs typeface="Arial" panose="020B0604020202020204" pitchFamily="34" charset="0"/>
              </a:rPr>
              <a:t>Navigating through three-dimensional spaces</a:t>
            </a:r>
          </a:p>
          <a:p>
            <a:pPr lvl="1">
              <a:lnSpc>
                <a:spcPct val="90000"/>
              </a:lnSpc>
            </a:pPr>
            <a:r>
              <a:rPr lang="en-US" sz="2400" dirty="0">
                <a:latin typeface="Arial" panose="020B0604020202020204" pitchFamily="34" charset="0"/>
                <a:cs typeface="Arial" panose="020B0604020202020204" pitchFamily="34" charset="0"/>
              </a:rPr>
              <a:t>Difficulty with visual guidance of movement </a:t>
            </a:r>
          </a:p>
          <a:p>
            <a:pPr lvl="1">
              <a:lnSpc>
                <a:spcPct val="90000"/>
              </a:lnSpc>
            </a:pPr>
            <a:r>
              <a:rPr lang="en-US" sz="2400" dirty="0">
                <a:latin typeface="Arial" panose="020B0604020202020204" pitchFamily="34" charset="0"/>
                <a:cs typeface="Arial" panose="020B0604020202020204" pitchFamily="34" charset="0"/>
              </a:rPr>
              <a:t>Difficulty with visually (and auditorily) complex environments  </a:t>
            </a:r>
          </a:p>
        </p:txBody>
      </p:sp>
      <p:sp>
        <p:nvSpPr>
          <p:cNvPr id="3" name="Title 2">
            <a:extLst>
              <a:ext uri="{FF2B5EF4-FFF2-40B4-BE49-F238E27FC236}">
                <a16:creationId xmlns:a16="http://schemas.microsoft.com/office/drawing/2014/main" id="{6D058988-584F-2717-FCBC-A6AC2ADB8EE7}"/>
              </a:ext>
            </a:extLst>
          </p:cNvPr>
          <p:cNvSpPr>
            <a:spLocks noGrp="1"/>
          </p:cNvSpPr>
          <p:nvPr>
            <p:ph type="title"/>
          </p:nvPr>
        </p:nvSpPr>
        <p:spPr>
          <a:xfrm>
            <a:off x="457200" y="990600"/>
            <a:ext cx="4419600" cy="1143000"/>
          </a:xfrm>
        </p:spPr>
        <p:txBody>
          <a:bodyPr anchor="ctr">
            <a:normAutofit/>
          </a:bodyPr>
          <a:lstStyle/>
          <a:p>
            <a:pPr>
              <a:lnSpc>
                <a:spcPct val="90000"/>
              </a:lnSpc>
            </a:pPr>
            <a:r>
              <a:rPr lang="en-US" sz="3600" b="0" dirty="0">
                <a:solidFill>
                  <a:srgbClr val="002060"/>
                </a:solidFill>
                <a:effectLst/>
                <a:latin typeface="Arial" panose="020B0604020202020204" pitchFamily="34" charset="0"/>
                <a:cs typeface="Arial" panose="020B0604020202020204" pitchFamily="34" charset="0"/>
              </a:rPr>
              <a:t>Two Visual Streams Model : Dorsal</a:t>
            </a:r>
            <a:r>
              <a:rPr lang="en-US" sz="3500" dirty="0"/>
              <a:t>	</a:t>
            </a:r>
          </a:p>
        </p:txBody>
      </p:sp>
      <p:pic>
        <p:nvPicPr>
          <p:cNvPr id="4" name="Picture 3">
            <a:extLst>
              <a:ext uri="{FF2B5EF4-FFF2-40B4-BE49-F238E27FC236}">
                <a16:creationId xmlns:a16="http://schemas.microsoft.com/office/drawing/2014/main" id="{BCF7E25B-425E-80B4-2A43-2508A3FECB91}"/>
              </a:ext>
            </a:extLst>
          </p:cNvPr>
          <p:cNvPicPr>
            <a:picLocks noChangeAspect="1"/>
          </p:cNvPicPr>
          <p:nvPr/>
        </p:nvPicPr>
        <p:blipFill>
          <a:blip r:embed="rId2"/>
          <a:srcRect l="5781" r="22117" b="-3"/>
          <a:stretch>
            <a:fillRect/>
          </a:stretch>
        </p:blipFill>
        <p:spPr>
          <a:xfrm>
            <a:off x="457200" y="2286000"/>
            <a:ext cx="4019550" cy="3721291"/>
          </a:xfrm>
          <a:prstGeom prst="rect">
            <a:avLst/>
          </a:prstGeom>
          <a:noFill/>
        </p:spPr>
      </p:pic>
    </p:spTree>
    <p:extLst>
      <p:ext uri="{BB962C8B-B14F-4D97-AF65-F5344CB8AC3E}">
        <p14:creationId xmlns:p14="http://schemas.microsoft.com/office/powerpoint/2010/main" val="369805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100E68-35D8-7E90-24BC-C3BA1A837817}"/>
              </a:ext>
            </a:extLst>
          </p:cNvPr>
          <p:cNvSpPr>
            <a:spLocks noGrp="1"/>
          </p:cNvSpPr>
          <p:nvPr>
            <p:ph idx="1"/>
          </p:nvPr>
        </p:nvSpPr>
        <p:spPr>
          <a:xfrm>
            <a:off x="228600" y="1143000"/>
            <a:ext cx="4248150" cy="4864291"/>
          </a:xfrm>
        </p:spPr>
        <p:txBody>
          <a:bodyPr>
            <a:normAutofit lnSpcReduction="10000"/>
          </a:bodyPr>
          <a:lstStyle/>
          <a:p>
            <a:pPr>
              <a:lnSpc>
                <a:spcPct val="90000"/>
              </a:lnSpc>
            </a:pPr>
            <a:r>
              <a:rPr lang="en-US" sz="2400" dirty="0">
                <a:solidFill>
                  <a:srgbClr val="FF0000"/>
                </a:solidFill>
                <a:latin typeface="Arial" panose="020B0604020202020204" pitchFamily="34" charset="0"/>
                <a:cs typeface="Arial" panose="020B0604020202020204" pitchFamily="34" charset="0"/>
              </a:rPr>
              <a:t>Ventral visual stream</a:t>
            </a:r>
            <a:r>
              <a:rPr lang="en-US" sz="2400" dirty="0">
                <a:latin typeface="Arial" panose="020B0604020202020204" pitchFamily="34" charset="0"/>
                <a:cs typeface="Arial" panose="020B0604020202020204" pitchFamily="34" charset="0"/>
              </a:rPr>
              <a:t>-temporal lobe and occipital lobe</a:t>
            </a:r>
          </a:p>
          <a:p>
            <a:pPr lvl="1">
              <a:lnSpc>
                <a:spcPct val="90000"/>
              </a:lnSpc>
            </a:pPr>
            <a:r>
              <a:rPr lang="en-US" sz="2400" dirty="0">
                <a:latin typeface="Arial" panose="020B0604020202020204" pitchFamily="34" charset="0"/>
                <a:cs typeface="Arial" panose="020B0604020202020204" pitchFamily="34" charset="0"/>
              </a:rPr>
              <a:t>Difficulty with color and hue perception</a:t>
            </a:r>
          </a:p>
          <a:p>
            <a:pPr lvl="1">
              <a:lnSpc>
                <a:spcPct val="90000"/>
              </a:lnSpc>
            </a:pPr>
            <a:r>
              <a:rPr lang="en-US" sz="2400" dirty="0">
                <a:latin typeface="Arial" panose="020B0604020202020204" pitchFamily="34" charset="0"/>
                <a:cs typeface="Arial" panose="020B0604020202020204" pitchFamily="34" charset="0"/>
              </a:rPr>
              <a:t>Difficulty with shape, object, symbol recognition </a:t>
            </a:r>
          </a:p>
          <a:p>
            <a:pPr lvl="1">
              <a:lnSpc>
                <a:spcPct val="90000"/>
              </a:lnSpc>
            </a:pPr>
            <a:r>
              <a:rPr lang="en-US" sz="2400" dirty="0">
                <a:latin typeface="Arial" panose="020B0604020202020204" pitchFamily="34" charset="0"/>
                <a:cs typeface="Arial" panose="020B0604020202020204" pitchFamily="34" charset="0"/>
              </a:rPr>
              <a:t>Difficulty with letter, word and sound identification </a:t>
            </a:r>
          </a:p>
          <a:p>
            <a:pPr lvl="1">
              <a:lnSpc>
                <a:spcPct val="90000"/>
              </a:lnSpc>
            </a:pPr>
            <a:r>
              <a:rPr lang="en-US" sz="2400" dirty="0">
                <a:latin typeface="Arial" panose="020B0604020202020204" pitchFamily="34" charset="0"/>
                <a:cs typeface="Arial" panose="020B0604020202020204" pitchFamily="34" charset="0"/>
              </a:rPr>
              <a:t>Face recognition and facial expression recognition </a:t>
            </a:r>
          </a:p>
          <a:p>
            <a:pPr lvl="1">
              <a:lnSpc>
                <a:spcPct val="90000"/>
              </a:lnSpc>
            </a:pPr>
            <a:r>
              <a:rPr lang="en-US" sz="2400" dirty="0">
                <a:latin typeface="Arial" panose="020B0604020202020204" pitchFamily="34" charset="0"/>
                <a:cs typeface="Arial" panose="020B0604020202020204" pitchFamily="34" charset="0"/>
              </a:rPr>
              <a:t>Topographic agnosia </a:t>
            </a:r>
          </a:p>
          <a:p>
            <a:pPr lvl="1">
              <a:lnSpc>
                <a:spcPct val="90000"/>
              </a:lnSpc>
            </a:pPr>
            <a:endParaRPr lang="en-US" sz="1900" dirty="0"/>
          </a:p>
          <a:p>
            <a:pPr>
              <a:lnSpc>
                <a:spcPct val="90000"/>
              </a:lnSpc>
            </a:pPr>
            <a:endParaRPr lang="en-US" sz="1900" dirty="0"/>
          </a:p>
        </p:txBody>
      </p:sp>
      <p:sp>
        <p:nvSpPr>
          <p:cNvPr id="3" name="Title 2">
            <a:extLst>
              <a:ext uri="{FF2B5EF4-FFF2-40B4-BE49-F238E27FC236}">
                <a16:creationId xmlns:a16="http://schemas.microsoft.com/office/drawing/2014/main" id="{4C51DC33-CE42-0BC3-BF82-3B2916E3EE3A}"/>
              </a:ext>
            </a:extLst>
          </p:cNvPr>
          <p:cNvSpPr>
            <a:spLocks noGrp="1"/>
          </p:cNvSpPr>
          <p:nvPr>
            <p:ph type="title"/>
          </p:nvPr>
        </p:nvSpPr>
        <p:spPr>
          <a:xfrm>
            <a:off x="4876800" y="152400"/>
            <a:ext cx="3810000" cy="1981200"/>
          </a:xfrm>
        </p:spPr>
        <p:txBody>
          <a:bodyPr anchor="ctr">
            <a:normAutofit/>
          </a:bodyPr>
          <a:lstStyle/>
          <a:p>
            <a:pPr>
              <a:lnSpc>
                <a:spcPct val="90000"/>
              </a:lnSpc>
            </a:pPr>
            <a:r>
              <a:rPr lang="en-US" sz="3600" b="0" dirty="0">
                <a:solidFill>
                  <a:srgbClr val="002060"/>
                </a:solidFill>
                <a:effectLst/>
                <a:latin typeface="Arial" panose="020B0604020202020204" pitchFamily="34" charset="0"/>
                <a:cs typeface="Arial" panose="020B0604020202020204" pitchFamily="34" charset="0"/>
              </a:rPr>
              <a:t>Two Visual Streams Model : Ventral </a:t>
            </a:r>
          </a:p>
        </p:txBody>
      </p:sp>
      <p:pic>
        <p:nvPicPr>
          <p:cNvPr id="4" name="Picture 3">
            <a:extLst>
              <a:ext uri="{FF2B5EF4-FFF2-40B4-BE49-F238E27FC236}">
                <a16:creationId xmlns:a16="http://schemas.microsoft.com/office/drawing/2014/main" id="{90F08634-B93B-B9B2-4CC8-285CFB0038C5}"/>
              </a:ext>
            </a:extLst>
          </p:cNvPr>
          <p:cNvPicPr>
            <a:picLocks noChangeAspect="1"/>
          </p:cNvPicPr>
          <p:nvPr/>
        </p:nvPicPr>
        <p:blipFill>
          <a:blip r:embed="rId2"/>
          <a:srcRect l="17303" r="30310"/>
          <a:stretch>
            <a:fillRect/>
          </a:stretch>
        </p:blipFill>
        <p:spPr>
          <a:xfrm>
            <a:off x="4667250" y="2133600"/>
            <a:ext cx="4248150" cy="3873691"/>
          </a:xfrm>
          <a:prstGeom prst="rect">
            <a:avLst/>
          </a:prstGeom>
          <a:noFill/>
        </p:spPr>
      </p:pic>
    </p:spTree>
    <p:extLst>
      <p:ext uri="{BB962C8B-B14F-4D97-AF65-F5344CB8AC3E}">
        <p14:creationId xmlns:p14="http://schemas.microsoft.com/office/powerpoint/2010/main" val="105715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5A450-3F69-F064-B77A-15CC520AE871}"/>
              </a:ext>
            </a:extLst>
          </p:cNvPr>
          <p:cNvSpPr>
            <a:spLocks noGrp="1"/>
          </p:cNvSpPr>
          <p:nvPr>
            <p:ph idx="1"/>
          </p:nvPr>
        </p:nvSpPr>
        <p:spPr>
          <a:xfrm>
            <a:off x="3657600" y="850710"/>
            <a:ext cx="5029200" cy="5156582"/>
          </a:xfrm>
        </p:spPr>
        <p:txBody>
          <a:bodyPr>
            <a:normAutofit/>
          </a:bodyPr>
          <a:lstStyle/>
          <a:p>
            <a:pPr>
              <a:lnSpc>
                <a:spcPct val="90000"/>
              </a:lnSpc>
            </a:pPr>
            <a:r>
              <a:rPr lang="en-US" sz="2400" b="1" dirty="0">
                <a:latin typeface="Arial" panose="020B0604020202020204" pitchFamily="34" charset="0"/>
                <a:cs typeface="Arial" panose="020B0604020202020204" pitchFamily="34" charset="0"/>
              </a:rPr>
              <a:t>Akinetopsia-</a:t>
            </a:r>
            <a:r>
              <a:rPr lang="en-US" sz="2400" dirty="0">
                <a:latin typeface="Arial" panose="020B0604020202020204" pitchFamily="34" charset="0"/>
                <a:cs typeface="Arial" panose="020B0604020202020204" pitchFamily="34" charset="0"/>
              </a:rPr>
              <a:t> Anything that moves is not seen at all</a:t>
            </a:r>
          </a:p>
          <a:p>
            <a:pPr>
              <a:lnSpc>
                <a:spcPct val="90000"/>
              </a:lnSpc>
            </a:pPr>
            <a:r>
              <a:rPr lang="en-US" sz="2400" b="1" dirty="0" err="1">
                <a:latin typeface="Arial" panose="020B0604020202020204" pitchFamily="34" charset="0"/>
                <a:cs typeface="Arial" panose="020B0604020202020204" pitchFamily="34" charset="0"/>
              </a:rPr>
              <a:t>Dyskinetopsia</a:t>
            </a:r>
            <a:r>
              <a:rPr lang="en-US" sz="2400" dirty="0">
                <a:latin typeface="Arial" panose="020B0604020202020204" pitchFamily="34" charset="0"/>
                <a:cs typeface="Arial" panose="020B0604020202020204" pitchFamily="34" charset="0"/>
              </a:rPr>
              <a:t>- things that move quickly are not seen clearly</a:t>
            </a:r>
          </a:p>
          <a:p>
            <a:pPr marL="109728" indent="0">
              <a:lnSpc>
                <a:spcPct val="90000"/>
              </a:lnSpc>
              <a:buNone/>
            </a:pP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As a teacher, O&amp;M specialist, or other professional what could you do to help the individual you are working with? </a:t>
            </a:r>
          </a:p>
          <a:p>
            <a:pPr>
              <a:lnSpc>
                <a:spcPct val="90000"/>
              </a:lnSpc>
            </a:pPr>
            <a:r>
              <a:rPr lang="en-US" sz="2400" dirty="0">
                <a:latin typeface="Arial" panose="020B0604020202020204" pitchFamily="34" charset="0"/>
                <a:cs typeface="Arial" panose="020B0604020202020204" pitchFamily="34" charset="0"/>
              </a:rPr>
              <a:t>SLOW THINGS DOWN</a:t>
            </a:r>
          </a:p>
        </p:txBody>
      </p:sp>
      <p:sp>
        <p:nvSpPr>
          <p:cNvPr id="3" name="Title 2">
            <a:extLst>
              <a:ext uri="{FF2B5EF4-FFF2-40B4-BE49-F238E27FC236}">
                <a16:creationId xmlns:a16="http://schemas.microsoft.com/office/drawing/2014/main" id="{B33D0FE6-80CD-5484-3EC2-4E8EFCE8D32B}"/>
              </a:ext>
            </a:extLst>
          </p:cNvPr>
          <p:cNvSpPr>
            <a:spLocks noGrp="1"/>
          </p:cNvSpPr>
          <p:nvPr>
            <p:ph type="title"/>
          </p:nvPr>
        </p:nvSpPr>
        <p:spPr>
          <a:xfrm>
            <a:off x="2667000" y="304800"/>
            <a:ext cx="6019800" cy="1066800"/>
          </a:xfrm>
        </p:spPr>
        <p:txBody>
          <a:bodyPr anchor="ctr">
            <a:normAutofit fontScale="90000"/>
          </a:bodyPr>
          <a:lstStyle/>
          <a:p>
            <a:pPr>
              <a:lnSpc>
                <a:spcPct val="90000"/>
              </a:lnSpc>
            </a:pPr>
            <a:r>
              <a:rPr lang="en-US" sz="3600" b="0" dirty="0">
                <a:solidFill>
                  <a:srgbClr val="002060"/>
                </a:solidFill>
                <a:effectLst/>
                <a:latin typeface="Arial" panose="020B0604020202020204" pitchFamily="34" charset="0"/>
                <a:cs typeface="Arial" panose="020B0604020202020204" pitchFamily="34" charset="0"/>
              </a:rPr>
              <a:t>Perceiving Motion</a:t>
            </a:r>
            <a:br>
              <a:rPr lang="en-US" sz="3500" dirty="0"/>
            </a:br>
            <a:endParaRPr lang="en-US" sz="3500" dirty="0"/>
          </a:p>
        </p:txBody>
      </p:sp>
      <p:pic>
        <p:nvPicPr>
          <p:cNvPr id="5" name="Picture 4">
            <a:extLst>
              <a:ext uri="{FF2B5EF4-FFF2-40B4-BE49-F238E27FC236}">
                <a16:creationId xmlns:a16="http://schemas.microsoft.com/office/drawing/2014/main" id="{1FAC97F4-5A2E-5F17-0743-4A9D4FA78A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3577" b="-3"/>
          <a:stretch>
            <a:fillRect/>
          </a:stretch>
        </p:blipFill>
        <p:spPr>
          <a:xfrm>
            <a:off x="152400" y="1828800"/>
            <a:ext cx="3505200" cy="4178491"/>
          </a:xfrm>
          <a:prstGeom prst="rect">
            <a:avLst/>
          </a:prstGeom>
          <a:noFill/>
        </p:spPr>
      </p:pic>
      <p:sp>
        <p:nvSpPr>
          <p:cNvPr id="6" name="TextBox 5">
            <a:extLst>
              <a:ext uri="{FF2B5EF4-FFF2-40B4-BE49-F238E27FC236}">
                <a16:creationId xmlns:a16="http://schemas.microsoft.com/office/drawing/2014/main" id="{292B5C71-81F4-8190-78E1-F360CD2BEAE1}"/>
              </a:ext>
            </a:extLst>
          </p:cNvPr>
          <p:cNvSpPr txBox="1"/>
          <p:nvPr/>
        </p:nvSpPr>
        <p:spPr>
          <a:xfrm>
            <a:off x="1874756" y="5807236"/>
            <a:ext cx="260199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aienews.blogspot.com/2018/03/2561-10.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893357C-F211-3E5E-4E87-50E9FC05A8A7}"/>
                  </a:ext>
                </a:extLst>
              </p14:cNvPr>
              <p14:cNvContentPartPr/>
              <p14:nvPr/>
            </p14:nvContentPartPr>
            <p14:xfrm>
              <a:off x="3357695" y="4051701"/>
              <a:ext cx="360" cy="360"/>
            </p14:xfrm>
          </p:contentPart>
        </mc:Choice>
        <mc:Fallback xmlns="">
          <p:pic>
            <p:nvPicPr>
              <p:cNvPr id="8" name="Ink 7">
                <a:extLst>
                  <a:ext uri="{FF2B5EF4-FFF2-40B4-BE49-F238E27FC236}">
                    <a16:creationId xmlns:a16="http://schemas.microsoft.com/office/drawing/2014/main" id="{9893357C-F211-3E5E-4E87-50E9FC05A8A7}"/>
                  </a:ext>
                </a:extLst>
              </p:cNvPr>
              <p:cNvPicPr/>
              <p:nvPr/>
            </p:nvPicPr>
            <p:blipFill>
              <a:blip r:embed="rId6"/>
              <a:stretch>
                <a:fillRect/>
              </a:stretch>
            </p:blipFill>
            <p:spPr>
              <a:xfrm>
                <a:off x="3295055" y="398870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AB84BFE-1181-087C-7C79-E20186A49C2E}"/>
                  </a:ext>
                </a:extLst>
              </p14:cNvPr>
              <p14:cNvContentPartPr/>
              <p14:nvPr/>
            </p14:nvContentPartPr>
            <p14:xfrm>
              <a:off x="3909575" y="2837781"/>
              <a:ext cx="4716000" cy="720"/>
            </p14:xfrm>
          </p:contentPart>
        </mc:Choice>
        <mc:Fallback xmlns="">
          <p:pic>
            <p:nvPicPr>
              <p:cNvPr id="10" name="Ink 9">
                <a:extLst>
                  <a:ext uri="{FF2B5EF4-FFF2-40B4-BE49-F238E27FC236}">
                    <a16:creationId xmlns:a16="http://schemas.microsoft.com/office/drawing/2014/main" id="{EAB84BFE-1181-087C-7C79-E20186A49C2E}"/>
                  </a:ext>
                </a:extLst>
              </p:cNvPr>
              <p:cNvPicPr/>
              <p:nvPr/>
            </p:nvPicPr>
            <p:blipFill>
              <a:blip r:embed="rId8"/>
              <a:stretch>
                <a:fillRect/>
              </a:stretch>
            </p:blipFill>
            <p:spPr>
              <a:xfrm>
                <a:off x="3846575" y="2711781"/>
                <a:ext cx="4841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5497643E-F811-EF14-D70B-E1ECD7A3E9E8}"/>
                  </a:ext>
                </a:extLst>
              </p14:cNvPr>
              <p14:cNvContentPartPr/>
              <p14:nvPr/>
            </p14:nvContentPartPr>
            <p14:xfrm>
              <a:off x="10799615" y="2695941"/>
              <a:ext cx="360" cy="360"/>
            </p14:xfrm>
          </p:contentPart>
        </mc:Choice>
        <mc:Fallback xmlns="">
          <p:pic>
            <p:nvPicPr>
              <p:cNvPr id="11" name="Ink 10">
                <a:extLst>
                  <a:ext uri="{FF2B5EF4-FFF2-40B4-BE49-F238E27FC236}">
                    <a16:creationId xmlns:a16="http://schemas.microsoft.com/office/drawing/2014/main" id="{5497643E-F811-EF14-D70B-E1ECD7A3E9E8}"/>
                  </a:ext>
                </a:extLst>
              </p:cNvPr>
              <p:cNvPicPr/>
              <p:nvPr/>
            </p:nvPicPr>
            <p:blipFill>
              <a:blip r:embed="rId6"/>
              <a:stretch>
                <a:fillRect/>
              </a:stretch>
            </p:blipFill>
            <p:spPr>
              <a:xfrm>
                <a:off x="10736615" y="2633301"/>
                <a:ext cx="126000" cy="126000"/>
              </a:xfrm>
              <a:prstGeom prst="rect">
                <a:avLst/>
              </a:prstGeom>
            </p:spPr>
          </p:pic>
        </mc:Fallback>
      </mc:AlternateContent>
    </p:spTree>
    <p:extLst>
      <p:ext uri="{BB962C8B-B14F-4D97-AF65-F5344CB8AC3E}">
        <p14:creationId xmlns:p14="http://schemas.microsoft.com/office/powerpoint/2010/main" val="233125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274AE-AD8C-44CA-A720-891C2F629A46}"/>
              </a:ext>
            </a:extLst>
          </p:cNvPr>
          <p:cNvSpPr>
            <a:spLocks noGrp="1"/>
          </p:cNvSpPr>
          <p:nvPr>
            <p:ph idx="1"/>
          </p:nvPr>
        </p:nvSpPr>
        <p:spPr>
          <a:xfrm>
            <a:off x="152400" y="2133600"/>
            <a:ext cx="8534400" cy="3873691"/>
          </a:xfrm>
        </p:spPr>
        <p:txBody>
          <a:bodyPr/>
          <a:lstStyle/>
          <a:p>
            <a:r>
              <a:rPr lang="en-US" sz="2800" dirty="0">
                <a:solidFill>
                  <a:srgbClr val="7030A0"/>
                </a:solidFill>
                <a:latin typeface="Arial" panose="020B0604020202020204" pitchFamily="34" charset="0"/>
                <a:ea typeface="+mj-ea"/>
                <a:cs typeface="Arial" panose="020B0604020202020204" pitchFamily="34" charset="0"/>
              </a:rPr>
              <a:t>Blindness and Low Vision</a:t>
            </a:r>
          </a:p>
          <a:p>
            <a:r>
              <a:rPr lang="en-US" sz="2800" dirty="0">
                <a:solidFill>
                  <a:srgbClr val="002060"/>
                </a:solidFill>
                <a:latin typeface="Arial" panose="020B0604020202020204" pitchFamily="34" charset="0"/>
                <a:ea typeface="+mj-ea"/>
                <a:cs typeface="Arial" panose="020B0604020202020204" pitchFamily="34" charset="0"/>
              </a:rPr>
              <a:t>Terminology &amp; Scenarios </a:t>
            </a:r>
          </a:p>
          <a:p>
            <a:r>
              <a:rPr lang="en-US" sz="2800" dirty="0">
                <a:solidFill>
                  <a:srgbClr val="C00000"/>
                </a:solidFill>
                <a:latin typeface="Arial" panose="020B0604020202020204" pitchFamily="34" charset="0"/>
                <a:ea typeface="+mj-ea"/>
                <a:cs typeface="Arial" panose="020B0604020202020204" pitchFamily="34" charset="0"/>
              </a:rPr>
              <a:t>Laws Related to Individuals with a Disability </a:t>
            </a:r>
          </a:p>
          <a:p>
            <a:r>
              <a:rPr lang="en-US" sz="2800" dirty="0">
                <a:solidFill>
                  <a:srgbClr val="339966"/>
                </a:solidFill>
                <a:latin typeface="Arial" panose="020B0604020202020204" pitchFamily="34" charset="0"/>
                <a:ea typeface="+mj-ea"/>
                <a:cs typeface="Arial" panose="020B0604020202020204" pitchFamily="34" charset="0"/>
              </a:rPr>
              <a:t>Children and Adults with Brain Based Visual Impairments: Supports</a:t>
            </a:r>
          </a:p>
          <a:p>
            <a:endParaRPr lang="en-US" sz="3600" dirty="0">
              <a:solidFill>
                <a:srgbClr val="339966"/>
              </a:solidFill>
              <a:latin typeface="Arial" panose="020B0604020202020204" pitchFamily="34" charset="0"/>
              <a:ea typeface="+mj-ea"/>
              <a:cs typeface="Arial" panose="020B0604020202020204" pitchFamily="34" charset="0"/>
            </a:endParaRPr>
          </a:p>
          <a:p>
            <a:endParaRPr lang="en-US" sz="3600" dirty="0">
              <a:solidFill>
                <a:srgbClr val="7030A0"/>
              </a:solidFill>
              <a:latin typeface="Arial" panose="020B0604020202020204" pitchFamily="34" charset="0"/>
              <a:ea typeface="+mj-ea"/>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BADF9C03-34E2-4A02-8600-4F68C5327C17}"/>
              </a:ext>
            </a:extLst>
          </p:cNvPr>
          <p:cNvSpPr>
            <a:spLocks noGrp="1"/>
          </p:cNvSpPr>
          <p:nvPr>
            <p:ph type="title"/>
          </p:nvPr>
        </p:nvSpPr>
        <p:spPr/>
        <p:txBody>
          <a:bodyPr>
            <a:normAutofit/>
          </a:bodyPr>
          <a:lstStyle/>
          <a:p>
            <a:pPr algn="ctr"/>
            <a:r>
              <a:rPr lang="en-US" sz="3600" b="0" dirty="0">
                <a:solidFill>
                  <a:srgbClr val="002060"/>
                </a:solidFill>
                <a:effectLst/>
                <a:latin typeface="Arial" panose="020B0604020202020204" pitchFamily="34" charset="0"/>
                <a:cs typeface="Arial" panose="020B0604020202020204" pitchFamily="34" charset="0"/>
              </a:rPr>
              <a:t>Today’s Agenda</a:t>
            </a:r>
          </a:p>
        </p:txBody>
      </p:sp>
    </p:spTree>
    <p:extLst>
      <p:ext uri="{BB962C8B-B14F-4D97-AF65-F5344CB8AC3E}">
        <p14:creationId xmlns:p14="http://schemas.microsoft.com/office/powerpoint/2010/main" val="11059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F55FF-9BCF-4FB9-A5AC-99A0759E916D}"/>
              </a:ext>
            </a:extLst>
          </p:cNvPr>
          <p:cNvSpPr>
            <a:spLocks noGrp="1"/>
          </p:cNvSpPr>
          <p:nvPr>
            <p:ph idx="1"/>
          </p:nvPr>
        </p:nvSpPr>
        <p:spPr>
          <a:xfrm>
            <a:off x="304800" y="1524000"/>
            <a:ext cx="8382000" cy="4483291"/>
          </a:xfrm>
        </p:spPr>
        <p:txBody>
          <a:bodyPr>
            <a:normAutofit/>
          </a:bodyPr>
          <a:lstStyle/>
          <a:p>
            <a:r>
              <a:rPr lang="en-US" sz="2400" dirty="0">
                <a:latin typeface="Arial" panose="020B0604020202020204" pitchFamily="34" charset="0"/>
                <a:cs typeface="Arial" panose="020B0604020202020204" pitchFamily="34" charset="0"/>
              </a:rPr>
              <a:t>This occurs when a child (or adult) is unable to travel a route – even ones that are familiar – because of an inability to recollect or remember a route- but this is NOT due to memory difficulties BUT instead is due to right temporal lobe processing issues</a:t>
            </a:r>
          </a:p>
          <a:p>
            <a:pPr marL="109728" indent="0">
              <a:buNone/>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2032837-08BA-BE77-D94F-24C8985EC4B7}"/>
              </a:ext>
            </a:extLst>
          </p:cNvPr>
          <p:cNvSpPr>
            <a:spLocks noGrp="1"/>
          </p:cNvSpPr>
          <p:nvPr>
            <p:ph type="title"/>
          </p:nvPr>
        </p:nvSpPr>
        <p:spPr>
          <a:xfrm>
            <a:off x="2438400" y="152400"/>
            <a:ext cx="6248400" cy="1371600"/>
          </a:xfrm>
        </p:spPr>
        <p:txBody>
          <a:bodyPr>
            <a:normAutofit/>
          </a:bodyPr>
          <a:lstStyle/>
          <a:p>
            <a:pPr algn="ctr"/>
            <a:r>
              <a:rPr lang="en-US" b="0" dirty="0">
                <a:solidFill>
                  <a:srgbClr val="002060"/>
                </a:solidFill>
                <a:effectLst/>
                <a:latin typeface="Arial" panose="020B0604020202020204" pitchFamily="34" charset="0"/>
                <a:cs typeface="Arial" panose="020B0604020202020204" pitchFamily="34" charset="0"/>
              </a:rPr>
              <a:t>Topographic Agnosia</a:t>
            </a:r>
            <a:r>
              <a:rPr lang="en-US" b="0" baseline="30000" dirty="0">
                <a:solidFill>
                  <a:srgbClr val="002060"/>
                </a:solidFill>
                <a:effectLst/>
                <a:latin typeface="Arial" panose="020B0604020202020204" pitchFamily="34" charset="0"/>
                <a:cs typeface="Arial" panose="020B0604020202020204" pitchFamily="34" charset="0"/>
              </a:rPr>
              <a:t>17</a:t>
            </a:r>
            <a:br>
              <a:rPr lang="en-US" dirty="0"/>
            </a:br>
            <a:endParaRPr lang="en-US" dirty="0"/>
          </a:p>
        </p:txBody>
      </p:sp>
    </p:spTree>
    <p:extLst>
      <p:ext uri="{BB962C8B-B14F-4D97-AF65-F5344CB8AC3E}">
        <p14:creationId xmlns:p14="http://schemas.microsoft.com/office/powerpoint/2010/main" val="207431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0D585-61F4-7E28-2C6A-56352F902C70}"/>
              </a:ext>
            </a:extLst>
          </p:cNvPr>
          <p:cNvSpPr>
            <a:spLocks noGrp="1"/>
          </p:cNvSpPr>
          <p:nvPr>
            <p:ph idx="1"/>
          </p:nvPr>
        </p:nvSpPr>
        <p:spPr>
          <a:xfrm>
            <a:off x="304800" y="1219200"/>
            <a:ext cx="8382000" cy="4788091"/>
          </a:xfrm>
        </p:spPr>
        <p:txBody>
          <a:bodyPr>
            <a:normAutofit/>
          </a:bodyPr>
          <a:lstStyle/>
          <a:p>
            <a:r>
              <a:rPr lang="en-US" sz="2400" dirty="0">
                <a:latin typeface="Arial" panose="020B0604020202020204" pitchFamily="34" charset="0"/>
                <a:cs typeface="Arial" panose="020B0604020202020204" pitchFamily="34" charset="0"/>
              </a:rPr>
              <a:t>You are an O&amp;M specialist orienting a student to their new school, the student, as part of their diagnosis of CVI has topographic agnosia. How can you assist them in learning their way around their middle school? </a:t>
            </a:r>
            <a:endParaRPr lang="en-US" dirty="0"/>
          </a:p>
          <a:p>
            <a:r>
              <a:rPr lang="en-US" sz="2400" dirty="0">
                <a:latin typeface="Arial" panose="020B0604020202020204" pitchFamily="34" charset="0"/>
                <a:cs typeface="Arial" panose="020B0604020202020204" pitchFamily="34" charset="0"/>
              </a:rPr>
              <a:t>Talk to your neighbor to determine strategies that you as the teacher could use</a:t>
            </a:r>
          </a:p>
          <a:p>
            <a:pPr marL="109728" indent="0">
              <a:buNone/>
            </a:pPr>
            <a:endParaRPr lang="en-US" dirty="0"/>
          </a:p>
          <a:p>
            <a:r>
              <a:rPr lang="en-US" sz="2400" dirty="0">
                <a:latin typeface="Arial" panose="020B0604020202020204" pitchFamily="34" charset="0"/>
                <a:cs typeface="Arial" panose="020B0604020202020204" pitchFamily="34" charset="0"/>
              </a:rPr>
              <a:t>Take time to learn the route, repeat the route more often, possibly have student learn routes when there are few people in the building</a:t>
            </a:r>
          </a:p>
          <a:p>
            <a:endParaRPr lang="en-US" dirty="0"/>
          </a:p>
        </p:txBody>
      </p:sp>
      <p:sp>
        <p:nvSpPr>
          <p:cNvPr id="3" name="Title 2">
            <a:extLst>
              <a:ext uri="{FF2B5EF4-FFF2-40B4-BE49-F238E27FC236}">
                <a16:creationId xmlns:a16="http://schemas.microsoft.com/office/drawing/2014/main" id="{5A877CE1-06D1-DF56-3FAE-47D19B1E2613}"/>
              </a:ext>
            </a:extLst>
          </p:cNvPr>
          <p:cNvSpPr>
            <a:spLocks noGrp="1"/>
          </p:cNvSpPr>
          <p:nvPr>
            <p:ph type="title"/>
          </p:nvPr>
        </p:nvSpPr>
        <p:spPr>
          <a:xfrm>
            <a:off x="457200" y="152400"/>
            <a:ext cx="8229600" cy="698309"/>
          </a:xfrm>
        </p:spPr>
        <p:txBody>
          <a:bodyPr>
            <a:normAutofit fontScale="90000"/>
          </a:bodyPr>
          <a:lstStyle/>
          <a:p>
            <a:pPr algn="r"/>
            <a:r>
              <a:rPr lang="en-US" sz="4400" b="0" dirty="0">
                <a:solidFill>
                  <a:srgbClr val="002060"/>
                </a:solidFill>
                <a:effectLst/>
                <a:latin typeface="Arial" panose="020B0604020202020204" pitchFamily="34" charset="0"/>
                <a:cs typeface="Arial" panose="020B0604020202020204" pitchFamily="34" charset="0"/>
              </a:rPr>
              <a:t>Scenario</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D2B2CB3-0444-EA4C-7B06-52FA871DDC0B}"/>
                  </a:ext>
                </a:extLst>
              </p14:cNvPr>
              <p14:cNvContentPartPr/>
              <p14:nvPr/>
            </p14:nvContentPartPr>
            <p14:xfrm>
              <a:off x="471103" y="3685739"/>
              <a:ext cx="8164080" cy="75960"/>
            </p14:xfrm>
          </p:contentPart>
        </mc:Choice>
        <mc:Fallback xmlns="">
          <p:pic>
            <p:nvPicPr>
              <p:cNvPr id="6" name="Ink 5">
                <a:extLst>
                  <a:ext uri="{FF2B5EF4-FFF2-40B4-BE49-F238E27FC236}">
                    <a16:creationId xmlns:a16="http://schemas.microsoft.com/office/drawing/2014/main" id="{ED2B2CB3-0444-EA4C-7B06-52FA871DDC0B}"/>
                  </a:ext>
                </a:extLst>
              </p:cNvPr>
              <p:cNvPicPr/>
              <p:nvPr/>
            </p:nvPicPr>
            <p:blipFill>
              <a:blip r:embed="rId3"/>
              <a:stretch>
                <a:fillRect/>
              </a:stretch>
            </p:blipFill>
            <p:spPr>
              <a:xfrm>
                <a:off x="408103" y="3622739"/>
                <a:ext cx="8289720" cy="201600"/>
              </a:xfrm>
              <a:prstGeom prst="rect">
                <a:avLst/>
              </a:prstGeom>
            </p:spPr>
          </p:pic>
        </mc:Fallback>
      </mc:AlternateContent>
    </p:spTree>
    <p:extLst>
      <p:ext uri="{BB962C8B-B14F-4D97-AF65-F5344CB8AC3E}">
        <p14:creationId xmlns:p14="http://schemas.microsoft.com/office/powerpoint/2010/main" val="9637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E7A59-B821-E34A-19AA-FC30A6E14EA8}"/>
              </a:ext>
            </a:extLst>
          </p:cNvPr>
          <p:cNvSpPr>
            <a:spLocks noGrp="1"/>
          </p:cNvSpPr>
          <p:nvPr>
            <p:ph idx="1"/>
          </p:nvPr>
        </p:nvSpPr>
        <p:spPr>
          <a:xfrm>
            <a:off x="152400" y="1524000"/>
            <a:ext cx="8763000" cy="4483291"/>
          </a:xfrm>
        </p:spPr>
        <p:txBody>
          <a:bodyPr>
            <a:normAutofit/>
          </a:bodyPr>
          <a:lstStyle/>
          <a:p>
            <a:r>
              <a:rPr lang="en-US" sz="2400" dirty="0">
                <a:latin typeface="Arial" panose="020B0604020202020204" pitchFamily="34" charset="0"/>
                <a:cs typeface="Arial" panose="020B0604020202020204" pitchFamily="34" charset="0"/>
              </a:rPr>
              <a:t> APD refers to “impairments in processing auditory stimuli due to central nervous system abnormalities despite intact peripheral auditory structures” (Konopka et al., 2024, p. 736).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109728" indent="0">
              <a:buNone/>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914D7EE-08B6-09D4-7385-6685C01C004A}"/>
              </a:ext>
            </a:extLst>
          </p:cNvPr>
          <p:cNvSpPr>
            <a:spLocks noGrp="1"/>
          </p:cNvSpPr>
          <p:nvPr>
            <p:ph type="title"/>
          </p:nvPr>
        </p:nvSpPr>
        <p:spPr>
          <a:xfrm>
            <a:off x="3124200" y="228600"/>
            <a:ext cx="5562600" cy="1295400"/>
          </a:xfrm>
        </p:spPr>
        <p:txBody>
          <a:bodyPr>
            <a:noAutofit/>
          </a:bodyPr>
          <a:lstStyle/>
          <a:p>
            <a:pPr algn="r"/>
            <a:r>
              <a:rPr lang="en-US" sz="3600" b="0" dirty="0">
                <a:solidFill>
                  <a:srgbClr val="002060"/>
                </a:solidFill>
                <a:effectLst/>
                <a:latin typeface="Arial" panose="020B0604020202020204" pitchFamily="34" charset="0"/>
                <a:cs typeface="Arial" panose="020B0604020202020204" pitchFamily="34" charset="0"/>
              </a:rPr>
              <a:t>Auditory Processing Disorder or APD</a:t>
            </a:r>
            <a:r>
              <a:rPr lang="en-US" sz="3600" b="0" baseline="30000" dirty="0">
                <a:solidFill>
                  <a:srgbClr val="002060"/>
                </a:solidFill>
                <a:effectLst/>
                <a:latin typeface="Arial" panose="020B0604020202020204" pitchFamily="34" charset="0"/>
                <a:cs typeface="Arial" panose="020B0604020202020204" pitchFamily="34" charset="0"/>
              </a:rPr>
              <a:t>18</a:t>
            </a:r>
            <a:endParaRPr lang="en-US" sz="3600" b="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3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072710-F103-AA29-4DC6-10B9806D8FD2}"/>
              </a:ext>
            </a:extLst>
          </p:cNvPr>
          <p:cNvSpPr>
            <a:spLocks noGrp="1"/>
          </p:cNvSpPr>
          <p:nvPr>
            <p:ph idx="1"/>
          </p:nvPr>
        </p:nvSpPr>
        <p:spPr>
          <a:xfrm>
            <a:off x="228600" y="1295400"/>
            <a:ext cx="8458200" cy="4711891"/>
          </a:xfrm>
        </p:spPr>
        <p:txBody>
          <a:bodyPr/>
          <a:lstStyle/>
          <a:p>
            <a:r>
              <a:rPr lang="en-US" sz="2400" dirty="0">
                <a:latin typeface="Arial" panose="020B0604020202020204" pitchFamily="34" charset="0"/>
                <a:cs typeface="Arial" panose="020B0604020202020204" pitchFamily="34" charset="0"/>
              </a:rPr>
              <a:t>You have a student with both APD and CVI and as a TVI you are expected to assist with accommodations in the student's college prep classes this year. The IEP meeting is coming up – who could you go to for assistance? </a:t>
            </a:r>
          </a:p>
          <a:p>
            <a:pPr marL="109728"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Talk to your neighbor to determine strategies that you as the teacher could use</a:t>
            </a:r>
          </a:p>
          <a:p>
            <a:endParaRPr lang="en-US" dirty="0"/>
          </a:p>
          <a:p>
            <a:pPr marL="109728" indent="0">
              <a:buNone/>
            </a:pPr>
            <a:endParaRPr lang="en-US" dirty="0"/>
          </a:p>
        </p:txBody>
      </p:sp>
      <p:sp>
        <p:nvSpPr>
          <p:cNvPr id="3" name="Title 2">
            <a:extLst>
              <a:ext uri="{FF2B5EF4-FFF2-40B4-BE49-F238E27FC236}">
                <a16:creationId xmlns:a16="http://schemas.microsoft.com/office/drawing/2014/main" id="{DD02D411-D86B-15CF-1C2B-8AC80718690F}"/>
              </a:ext>
            </a:extLst>
          </p:cNvPr>
          <p:cNvSpPr>
            <a:spLocks noGrp="1"/>
          </p:cNvSpPr>
          <p:nvPr>
            <p:ph type="title"/>
          </p:nvPr>
        </p:nvSpPr>
        <p:spPr>
          <a:xfrm>
            <a:off x="457200" y="152400"/>
            <a:ext cx="8229600" cy="698309"/>
          </a:xfrm>
        </p:spPr>
        <p:txBody>
          <a:bodyPr>
            <a:normAutofit fontScale="90000"/>
          </a:bodyPr>
          <a:lstStyle/>
          <a:p>
            <a:pPr algn="r"/>
            <a:r>
              <a:rPr lang="en-US" sz="4000" b="0" dirty="0">
                <a:solidFill>
                  <a:srgbClr val="002060"/>
                </a:solidFill>
                <a:effectLst/>
                <a:latin typeface="Arial" panose="020B0604020202020204" pitchFamily="34" charset="0"/>
                <a:cs typeface="Arial" panose="020B0604020202020204" pitchFamily="34" charset="0"/>
              </a:rPr>
              <a:t>Scenario</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27C55F1-8C70-E3EC-2C31-A0EAA56B5786}"/>
                  </a:ext>
                </a:extLst>
              </p14:cNvPr>
              <p14:cNvContentPartPr/>
              <p14:nvPr/>
            </p14:nvContentPartPr>
            <p14:xfrm>
              <a:off x="499183" y="3082379"/>
              <a:ext cx="7938000" cy="28440"/>
            </p14:xfrm>
          </p:contentPart>
        </mc:Choice>
        <mc:Fallback xmlns="">
          <p:pic>
            <p:nvPicPr>
              <p:cNvPr id="5" name="Ink 4">
                <a:extLst>
                  <a:ext uri="{FF2B5EF4-FFF2-40B4-BE49-F238E27FC236}">
                    <a16:creationId xmlns:a16="http://schemas.microsoft.com/office/drawing/2014/main" id="{B27C55F1-8C70-E3EC-2C31-A0EAA56B5786}"/>
                  </a:ext>
                </a:extLst>
              </p:cNvPr>
              <p:cNvPicPr/>
              <p:nvPr/>
            </p:nvPicPr>
            <p:blipFill>
              <a:blip r:embed="rId3"/>
              <a:stretch>
                <a:fillRect/>
              </a:stretch>
            </p:blipFill>
            <p:spPr>
              <a:xfrm>
                <a:off x="436183" y="3019379"/>
                <a:ext cx="8063640" cy="154080"/>
              </a:xfrm>
              <a:prstGeom prst="rect">
                <a:avLst/>
              </a:prstGeom>
            </p:spPr>
          </p:pic>
        </mc:Fallback>
      </mc:AlternateContent>
    </p:spTree>
    <p:extLst>
      <p:ext uri="{BB962C8B-B14F-4D97-AF65-F5344CB8AC3E}">
        <p14:creationId xmlns:p14="http://schemas.microsoft.com/office/powerpoint/2010/main" val="258792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21EBD-8D5E-7A23-2630-EE7CA6FA1275}"/>
              </a:ext>
            </a:extLst>
          </p:cNvPr>
          <p:cNvSpPr>
            <a:spLocks noGrp="1"/>
          </p:cNvSpPr>
          <p:nvPr>
            <p:ph idx="1"/>
          </p:nvPr>
        </p:nvSpPr>
        <p:spPr>
          <a:xfrm>
            <a:off x="228600" y="2057400"/>
            <a:ext cx="8458200" cy="3949891"/>
          </a:xfrm>
        </p:spPr>
        <p:txBody>
          <a:bodyPr/>
          <a:lstStyle/>
          <a:p>
            <a:r>
              <a:rPr lang="en-US" sz="3200" dirty="0">
                <a:latin typeface="Arial" panose="020B0604020202020204" pitchFamily="34" charset="0"/>
                <a:cs typeface="Arial" panose="020B0604020202020204" pitchFamily="34" charset="0"/>
              </a:rPr>
              <a:t>Simultanagnosia</a:t>
            </a:r>
          </a:p>
          <a:p>
            <a:pPr lvl="0">
              <a:buClr>
                <a:srgbClr val="2DA2BF"/>
              </a:buClr>
            </a:pPr>
            <a:r>
              <a:rPr lang="en-US" sz="3200" dirty="0">
                <a:solidFill>
                  <a:prstClr val="black"/>
                </a:solidFill>
                <a:latin typeface="Arial" panose="020B0604020202020204" pitchFamily="34" charset="0"/>
                <a:cs typeface="Arial" panose="020B0604020202020204" pitchFamily="34" charset="0"/>
              </a:rPr>
              <a:t>Apraxia</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Prosopagnosia</a:t>
            </a:r>
          </a:p>
          <a:p>
            <a:r>
              <a:rPr lang="en-US" sz="3200">
                <a:latin typeface="Arial" panose="020B0604020202020204" pitchFamily="34" charset="0"/>
                <a:cs typeface="Arial" panose="020B0604020202020204" pitchFamily="34" charset="0"/>
              </a:rPr>
              <a:t>Agraphia</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Optic ataxia</a:t>
            </a:r>
          </a:p>
          <a:p>
            <a:endParaRPr lang="en-US" sz="3200"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A6A2647A-2D7F-4040-D114-EBA8B2AE9B95}"/>
              </a:ext>
            </a:extLst>
          </p:cNvPr>
          <p:cNvSpPr>
            <a:spLocks noGrp="1"/>
          </p:cNvSpPr>
          <p:nvPr>
            <p:ph type="title"/>
          </p:nvPr>
        </p:nvSpPr>
        <p:spPr/>
        <p:txBody>
          <a:bodyPr>
            <a:normAutofit/>
          </a:bodyPr>
          <a:lstStyle/>
          <a:p>
            <a:pPr algn="ctr"/>
            <a:r>
              <a:rPr lang="en-US" sz="3600" b="0" dirty="0">
                <a:solidFill>
                  <a:srgbClr val="002060"/>
                </a:solidFill>
                <a:effectLst/>
                <a:latin typeface="Arial" panose="020B0604020202020204" pitchFamily="34" charset="0"/>
                <a:cs typeface="Arial" panose="020B0604020202020204" pitchFamily="34" charset="0"/>
              </a:rPr>
              <a:t>Related to Adults</a:t>
            </a:r>
          </a:p>
        </p:txBody>
      </p:sp>
    </p:spTree>
    <p:extLst>
      <p:ext uri="{BB962C8B-B14F-4D97-AF65-F5344CB8AC3E}">
        <p14:creationId xmlns:p14="http://schemas.microsoft.com/office/powerpoint/2010/main" val="41540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Simultanagnosia?">
            <a:hlinkClick r:id="" action="ppaction://media"/>
            <a:extLst>
              <a:ext uri="{FF2B5EF4-FFF2-40B4-BE49-F238E27FC236}">
                <a16:creationId xmlns:a16="http://schemas.microsoft.com/office/drawing/2014/main" id="{8A5A253F-3D1F-F4D4-2367-9F1DA186A7E4}"/>
              </a:ext>
            </a:extLst>
          </p:cNvPr>
          <p:cNvPicPr>
            <a:picLocks noRot="1" noChangeAspect="1"/>
          </p:cNvPicPr>
          <p:nvPr>
            <a:videoFile r:link="rId1"/>
          </p:nvPr>
        </p:nvPicPr>
        <p:blipFill>
          <a:blip r:embed="rId3"/>
          <a:stretch>
            <a:fillRect/>
          </a:stretch>
        </p:blipFill>
        <p:spPr>
          <a:xfrm>
            <a:off x="533400" y="846138"/>
            <a:ext cx="8382000" cy="5165725"/>
          </a:xfrm>
          <a:prstGeom prst="rect">
            <a:avLst/>
          </a:prstGeom>
        </p:spPr>
      </p:pic>
    </p:spTree>
    <p:extLst>
      <p:ext uri="{BB962C8B-B14F-4D97-AF65-F5344CB8AC3E}">
        <p14:creationId xmlns:p14="http://schemas.microsoft.com/office/powerpoint/2010/main" val="6004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4C9D4-3619-FFEE-C6C0-1C6A8D318686}"/>
              </a:ext>
            </a:extLst>
          </p:cNvPr>
          <p:cNvSpPr>
            <a:spLocks noGrp="1"/>
          </p:cNvSpPr>
          <p:nvPr>
            <p:ph idx="1"/>
          </p:nvPr>
        </p:nvSpPr>
        <p:spPr>
          <a:xfrm>
            <a:off x="228600" y="850710"/>
            <a:ext cx="8077200" cy="5156582"/>
          </a:xfrm>
        </p:spPr>
        <p:txBody>
          <a:bodyPr>
            <a:normAutofit/>
          </a:bodyPr>
          <a:lstStyle/>
          <a:p>
            <a:r>
              <a:rPr lang="en-US" sz="2600" dirty="0">
                <a:latin typeface="Arial" panose="020B0604020202020204" pitchFamily="34" charset="0"/>
                <a:cs typeface="Arial" panose="020B0604020202020204" pitchFamily="34" charset="0"/>
              </a:rPr>
              <a:t>Simultanagnosia - a person may be able to identify a single object but may not be able to “integrate into a single representation regardless of size” and in severe cases the person may only be able to identify parts of an object (</a:t>
            </a:r>
            <a:r>
              <a:rPr lang="en-US" sz="2600" dirty="0" err="1">
                <a:latin typeface="Arial" panose="020B0604020202020204" pitchFamily="34" charset="0"/>
                <a:cs typeface="Arial" panose="020B0604020202020204" pitchFamily="34" charset="0"/>
              </a:rPr>
              <a:t>Veronelli</a:t>
            </a:r>
            <a:r>
              <a:rPr lang="en-US" sz="2600" dirty="0">
                <a:latin typeface="Arial" panose="020B0604020202020204" pitchFamily="34" charset="0"/>
                <a:cs typeface="Arial" panose="020B0604020202020204" pitchFamily="34" charset="0"/>
              </a:rPr>
              <a:t> et al., 2025	</a:t>
            </a:r>
          </a:p>
          <a:p>
            <a:pPr lvl="1"/>
            <a:r>
              <a:rPr lang="en-US" sz="2200" dirty="0">
                <a:latin typeface="Arial" panose="020B0604020202020204" pitchFamily="34" charset="0"/>
                <a:cs typeface="Arial" panose="020B0604020202020204" pitchFamily="34" charset="0"/>
              </a:rPr>
              <a:t>Adults with this may be able to list out letters but not read the word</a:t>
            </a:r>
          </a:p>
          <a:p>
            <a:pPr lvl="1"/>
            <a:r>
              <a:rPr lang="en-US" sz="2200" dirty="0">
                <a:latin typeface="Arial" panose="020B0604020202020204" pitchFamily="34" charset="0"/>
                <a:cs typeface="Arial" panose="020B0604020202020204" pitchFamily="34" charset="0"/>
              </a:rPr>
              <a:t>Adults with this may be able to count dots on a paper only if there is a line connecting the dots</a:t>
            </a:r>
          </a:p>
          <a:p>
            <a:pPr marL="393192" lvl="1" indent="0">
              <a:buNone/>
            </a:pPr>
            <a:endParaRPr lang="en-US" sz="2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E362D4C-C8E2-6376-595F-18E35B71B470}"/>
              </a:ext>
            </a:extLst>
          </p:cNvPr>
          <p:cNvSpPr>
            <a:spLocks noGrp="1"/>
          </p:cNvSpPr>
          <p:nvPr>
            <p:ph type="title"/>
          </p:nvPr>
        </p:nvSpPr>
        <p:spPr>
          <a:xfrm>
            <a:off x="457200" y="152400"/>
            <a:ext cx="8229600" cy="698309"/>
          </a:xfrm>
        </p:spPr>
        <p:txBody>
          <a:bodyPr>
            <a:normAutofit/>
          </a:bodyPr>
          <a:lstStyle/>
          <a:p>
            <a:pPr algn="ctr"/>
            <a:r>
              <a:rPr lang="en-US" sz="3600" b="0" dirty="0">
                <a:solidFill>
                  <a:srgbClr val="002060"/>
                </a:solidFill>
                <a:effectLst/>
                <a:latin typeface="Arial" panose="020B0604020202020204" pitchFamily="34" charset="0"/>
                <a:cs typeface="Arial" panose="020B0604020202020204" pitchFamily="34" charset="0"/>
              </a:rPr>
              <a:t>Simultanagnosia</a:t>
            </a:r>
          </a:p>
        </p:txBody>
      </p:sp>
    </p:spTree>
    <p:extLst>
      <p:ext uri="{BB962C8B-B14F-4D97-AF65-F5344CB8AC3E}">
        <p14:creationId xmlns:p14="http://schemas.microsoft.com/office/powerpoint/2010/main" val="354775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B911F-B88D-9672-94B7-42481FEE65FA}"/>
              </a:ext>
            </a:extLst>
          </p:cNvPr>
          <p:cNvSpPr>
            <a:spLocks noGrp="1"/>
          </p:cNvSpPr>
          <p:nvPr>
            <p:ph idx="1"/>
          </p:nvPr>
        </p:nvSpPr>
        <p:spPr>
          <a:xfrm>
            <a:off x="457200" y="850710"/>
            <a:ext cx="8382000" cy="5156582"/>
          </a:xfrm>
        </p:spPr>
        <p:txBody>
          <a:bodyPr>
            <a:normAutofit/>
          </a:bodyPr>
          <a:lstStyle/>
          <a:p>
            <a:r>
              <a:rPr lang="en-US" sz="2400" dirty="0">
                <a:latin typeface="Arial" panose="020B0604020202020204" pitchFamily="34" charset="0"/>
                <a:cs typeface="Arial" panose="020B0604020202020204" pitchFamily="34" charset="0"/>
              </a:rPr>
              <a:t>Your client wants to learn to cook spaghetti and meatballs. You are the rehabilitation teacher coming over to instruct the individual on how to prepare this meal. </a:t>
            </a:r>
          </a:p>
          <a:p>
            <a:r>
              <a:rPr lang="en-US" sz="2400" dirty="0">
                <a:latin typeface="Arial" panose="020B0604020202020204" pitchFamily="34" charset="0"/>
                <a:cs typeface="Arial" panose="020B0604020202020204" pitchFamily="34" charset="0"/>
              </a:rPr>
              <a:t>You have asked the individual to place all the cold ingredients on a shelf in the refrigerator. </a:t>
            </a:r>
          </a:p>
          <a:p>
            <a:r>
              <a:rPr lang="en-US" sz="2400" dirty="0">
                <a:latin typeface="Arial" panose="020B0604020202020204" pitchFamily="34" charset="0"/>
                <a:cs typeface="Arial" panose="020B0604020202020204" pitchFamily="34" charset="0"/>
              </a:rPr>
              <a:t>However, this is a task that is difficult to complete for this individual who lives alone </a:t>
            </a:r>
          </a:p>
          <a:p>
            <a:pPr marL="109728"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Talk to your neighbor to determine strategies that you as the teacher could use</a:t>
            </a:r>
          </a:p>
          <a:p>
            <a:endParaRPr lang="en-US" dirty="0"/>
          </a:p>
        </p:txBody>
      </p:sp>
      <p:sp>
        <p:nvSpPr>
          <p:cNvPr id="3" name="Title 2">
            <a:extLst>
              <a:ext uri="{FF2B5EF4-FFF2-40B4-BE49-F238E27FC236}">
                <a16:creationId xmlns:a16="http://schemas.microsoft.com/office/drawing/2014/main" id="{BDA57A49-DE91-0F8C-C03A-B85E4A3F2DE9}"/>
              </a:ext>
            </a:extLst>
          </p:cNvPr>
          <p:cNvSpPr>
            <a:spLocks noGrp="1"/>
          </p:cNvSpPr>
          <p:nvPr>
            <p:ph type="title"/>
          </p:nvPr>
        </p:nvSpPr>
        <p:spPr>
          <a:xfrm>
            <a:off x="457200" y="228600"/>
            <a:ext cx="8229600" cy="622109"/>
          </a:xfrm>
        </p:spPr>
        <p:txBody>
          <a:bodyPr>
            <a:normAutofit fontScale="90000"/>
          </a:bodyPr>
          <a:lstStyle/>
          <a:p>
            <a:pPr algn="r"/>
            <a:r>
              <a:rPr lang="en-US" sz="3600" b="0" dirty="0">
                <a:solidFill>
                  <a:srgbClr val="002060"/>
                </a:solidFill>
                <a:effectLst/>
                <a:latin typeface="Arial" panose="020B0604020202020204" pitchFamily="34" charset="0"/>
                <a:cs typeface="Arial" panose="020B0604020202020204" pitchFamily="34" charset="0"/>
              </a:rPr>
              <a:t>Scenario</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4F5454C-3F0A-2E0C-AF1D-7ECA3EC255F5}"/>
                  </a:ext>
                </a:extLst>
              </p14:cNvPr>
              <p14:cNvContentPartPr/>
              <p14:nvPr/>
            </p14:nvContentPartPr>
            <p14:xfrm>
              <a:off x="443023" y="3562619"/>
              <a:ext cx="7936200" cy="190080"/>
            </p14:xfrm>
          </p:contentPart>
        </mc:Choice>
        <mc:Fallback xmlns="">
          <p:pic>
            <p:nvPicPr>
              <p:cNvPr id="5" name="Ink 4">
                <a:extLst>
                  <a:ext uri="{FF2B5EF4-FFF2-40B4-BE49-F238E27FC236}">
                    <a16:creationId xmlns:a16="http://schemas.microsoft.com/office/drawing/2014/main" id="{A4F5454C-3F0A-2E0C-AF1D-7ECA3EC255F5}"/>
                  </a:ext>
                </a:extLst>
              </p:cNvPr>
              <p:cNvPicPr/>
              <p:nvPr/>
            </p:nvPicPr>
            <p:blipFill>
              <a:blip r:embed="rId3"/>
              <a:stretch>
                <a:fillRect/>
              </a:stretch>
            </p:blipFill>
            <p:spPr>
              <a:xfrm>
                <a:off x="380383" y="3499619"/>
                <a:ext cx="8061840" cy="315720"/>
              </a:xfrm>
              <a:prstGeom prst="rect">
                <a:avLst/>
              </a:prstGeom>
            </p:spPr>
          </p:pic>
        </mc:Fallback>
      </mc:AlternateContent>
    </p:spTree>
    <p:extLst>
      <p:ext uri="{BB962C8B-B14F-4D97-AF65-F5344CB8AC3E}">
        <p14:creationId xmlns:p14="http://schemas.microsoft.com/office/powerpoint/2010/main" val="315248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1BB12-A4C9-E98F-E080-1D9F48133A45}"/>
              </a:ext>
            </a:extLst>
          </p:cNvPr>
          <p:cNvSpPr>
            <a:spLocks noGrp="1"/>
          </p:cNvSpPr>
          <p:nvPr>
            <p:ph idx="1"/>
          </p:nvPr>
        </p:nvSpPr>
        <p:spPr>
          <a:xfrm>
            <a:off x="228600" y="1066800"/>
            <a:ext cx="8686800" cy="4940491"/>
          </a:xfrm>
        </p:spPr>
        <p:txBody>
          <a:bodyPr>
            <a:normAutofit/>
          </a:bodyPr>
          <a:lstStyle/>
          <a:p>
            <a:r>
              <a:rPr lang="en-US" sz="2400" dirty="0">
                <a:latin typeface="Arial" panose="020B0604020202020204" pitchFamily="34" charset="0"/>
                <a:cs typeface="Arial" panose="020B0604020202020204" pitchFamily="34" charset="0"/>
              </a:rPr>
              <a:t>An inability of an individual to move their eyes towards an object which has been pointed out to the individual</a:t>
            </a:r>
          </a:p>
          <a:p>
            <a:r>
              <a:rPr lang="en-US" sz="2400" dirty="0">
                <a:latin typeface="Arial" panose="020B0604020202020204" pitchFamily="34" charset="0"/>
                <a:cs typeface="Arial" panose="020B0604020202020204" pitchFamily="34" charset="0"/>
              </a:rPr>
              <a:t>This is an element of dorsal stream dysfunction (DSD)</a:t>
            </a:r>
          </a:p>
          <a:p>
            <a:r>
              <a:rPr lang="en-US" sz="2400" dirty="0">
                <a:latin typeface="Arial" panose="020B0604020202020204" pitchFamily="34" charset="0"/>
                <a:cs typeface="Arial" panose="020B0604020202020204" pitchFamily="34" charset="0"/>
              </a:rPr>
              <a:t>This may be a “consequence of simultanagnosia rather than a distinct visual impairment” (St. Clair Tracy, et al., 2025). </a:t>
            </a:r>
          </a:p>
        </p:txBody>
      </p:sp>
      <p:sp>
        <p:nvSpPr>
          <p:cNvPr id="3" name="Title 2">
            <a:extLst>
              <a:ext uri="{FF2B5EF4-FFF2-40B4-BE49-F238E27FC236}">
                <a16:creationId xmlns:a16="http://schemas.microsoft.com/office/drawing/2014/main" id="{79FC87EF-1F96-9870-5D73-851A1375DFFF}"/>
              </a:ext>
            </a:extLst>
          </p:cNvPr>
          <p:cNvSpPr>
            <a:spLocks noGrp="1"/>
          </p:cNvSpPr>
          <p:nvPr>
            <p:ph type="title"/>
          </p:nvPr>
        </p:nvSpPr>
        <p:spPr>
          <a:xfrm>
            <a:off x="457200" y="228600"/>
            <a:ext cx="8458200" cy="622109"/>
          </a:xfrm>
        </p:spPr>
        <p:txBody>
          <a:bodyPr>
            <a:noAutofit/>
          </a:bodyPr>
          <a:lstStyle/>
          <a:p>
            <a:pPr algn="r"/>
            <a:r>
              <a:rPr lang="en-US" sz="3600" b="0">
                <a:solidFill>
                  <a:srgbClr val="002060"/>
                </a:solidFill>
                <a:effectLst/>
                <a:latin typeface="Arial" panose="020B0604020202020204" pitchFamily="34" charset="0"/>
                <a:cs typeface="Arial" panose="020B0604020202020204" pitchFamily="34" charset="0"/>
              </a:rPr>
              <a:t>Apraxia</a:t>
            </a:r>
            <a:r>
              <a:rPr lang="en-US" sz="3600" b="0" baseline="30000">
                <a:solidFill>
                  <a:srgbClr val="002060"/>
                </a:solidFill>
                <a:effectLst/>
                <a:latin typeface="Arial" panose="020B0604020202020204" pitchFamily="34" charset="0"/>
                <a:cs typeface="Arial" panose="020B0604020202020204" pitchFamily="34" charset="0"/>
              </a:rPr>
              <a:t>22</a:t>
            </a:r>
            <a:endParaRPr lang="en-US" sz="3600" b="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7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280FE-AC94-050C-FA7C-3285208C5231}"/>
              </a:ext>
            </a:extLst>
          </p:cNvPr>
          <p:cNvSpPr>
            <a:spLocks noGrp="1"/>
          </p:cNvSpPr>
          <p:nvPr>
            <p:ph idx="1"/>
          </p:nvPr>
        </p:nvSpPr>
        <p:spPr>
          <a:xfrm>
            <a:off x="457200" y="850710"/>
            <a:ext cx="8229600" cy="5156582"/>
          </a:xfrm>
        </p:spPr>
        <p:txBody>
          <a:bodyPr/>
          <a:lstStyle/>
          <a:p>
            <a:r>
              <a:rPr lang="en-US" sz="2400" dirty="0">
                <a:latin typeface="Arial" panose="020B0604020202020204" pitchFamily="34" charset="0"/>
                <a:cs typeface="Arial" panose="020B0604020202020204" pitchFamily="34" charset="0"/>
              </a:rPr>
              <a:t>Prosopagnosia, or the inability to identify faces or facial emotions, might also be defined on a perceptual level to interpret 3D structures which are viewed at different angles and has “mobile elements that introduce variations in shape during emotional expression and speech” (Barton et al., 2025, p. 331). </a:t>
            </a:r>
          </a:p>
          <a:p>
            <a:r>
              <a:rPr lang="en-US" sz="2400" dirty="0">
                <a:latin typeface="Arial" panose="020B0604020202020204" pitchFamily="34" charset="0"/>
                <a:cs typeface="Arial" panose="020B0604020202020204" pitchFamily="34" charset="0"/>
              </a:rPr>
              <a:t>People with prosopagnosia must be able to see a face and have a visual memory of it. Often people with this diagnosis have an injury to the right temporal lobe specifically the fusiform gyrus where the memory of faces is stored. </a:t>
            </a:r>
          </a:p>
          <a:p>
            <a:r>
              <a:rPr lang="en-US" sz="2400" dirty="0">
                <a:latin typeface="Arial" panose="020B0604020202020204" pitchFamily="34" charset="0"/>
                <a:cs typeface="Arial" panose="020B0604020202020204" pitchFamily="34" charset="0"/>
              </a:rPr>
              <a:t>Adults with this may also have difficulty with recognizing facial expressions. </a:t>
            </a:r>
          </a:p>
          <a:p>
            <a:endParaRPr lang="en-US" dirty="0"/>
          </a:p>
          <a:p>
            <a:pPr marL="109728" indent="0">
              <a:buNone/>
            </a:pPr>
            <a:endParaRPr lang="en-US" dirty="0"/>
          </a:p>
        </p:txBody>
      </p:sp>
      <p:sp>
        <p:nvSpPr>
          <p:cNvPr id="3" name="Title 2">
            <a:extLst>
              <a:ext uri="{FF2B5EF4-FFF2-40B4-BE49-F238E27FC236}">
                <a16:creationId xmlns:a16="http://schemas.microsoft.com/office/drawing/2014/main" id="{0E2349D6-32EC-4963-F462-BF2671C5060A}"/>
              </a:ext>
            </a:extLst>
          </p:cNvPr>
          <p:cNvSpPr>
            <a:spLocks noGrp="1"/>
          </p:cNvSpPr>
          <p:nvPr>
            <p:ph type="title"/>
          </p:nvPr>
        </p:nvSpPr>
        <p:spPr>
          <a:xfrm>
            <a:off x="457200" y="152400"/>
            <a:ext cx="8229600" cy="698309"/>
          </a:xfrm>
        </p:spPr>
        <p:txBody>
          <a:bodyPr>
            <a:normAutofit/>
          </a:bodyPr>
          <a:lstStyle/>
          <a:p>
            <a:pPr algn="r"/>
            <a:r>
              <a:rPr lang="en-US" sz="3600" b="0" dirty="0">
                <a:solidFill>
                  <a:srgbClr val="002060"/>
                </a:solidFill>
                <a:effectLst/>
                <a:latin typeface="Arial" panose="020B0604020202020204" pitchFamily="34" charset="0"/>
                <a:cs typeface="Arial" panose="020B0604020202020204" pitchFamily="34" charset="0"/>
              </a:rPr>
              <a:t>Prosopagnosia</a:t>
            </a:r>
            <a:r>
              <a:rPr lang="en-US" sz="3600" b="0" baseline="30000" dirty="0">
                <a:solidFill>
                  <a:srgbClr val="002060"/>
                </a:solidFill>
                <a:effectLst/>
                <a:latin typeface="Arial" panose="020B0604020202020204" pitchFamily="34" charset="0"/>
                <a:cs typeface="Arial" panose="020B0604020202020204" pitchFamily="34" charset="0"/>
              </a:rPr>
              <a:t>19</a:t>
            </a:r>
            <a:r>
              <a:rPr lang="en-US" sz="3600" b="0" dirty="0">
                <a:solidFill>
                  <a:srgbClr val="00206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296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ild with brown eyes">
            <a:extLst>
              <a:ext uri="{FF2B5EF4-FFF2-40B4-BE49-F238E27FC236}">
                <a16:creationId xmlns:a16="http://schemas.microsoft.com/office/drawing/2014/main" id="{C58EAC52-E602-2C34-5C76-0AF192C56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86000"/>
            <a:ext cx="8001000" cy="3721100"/>
          </a:xfrm>
        </p:spPr>
      </p:pic>
      <p:sp>
        <p:nvSpPr>
          <p:cNvPr id="3" name="Title 2">
            <a:extLst>
              <a:ext uri="{FF2B5EF4-FFF2-40B4-BE49-F238E27FC236}">
                <a16:creationId xmlns:a16="http://schemas.microsoft.com/office/drawing/2014/main" id="{1F7CECE6-8133-5A17-EE2C-16170B612897}"/>
              </a:ext>
            </a:extLst>
          </p:cNvPr>
          <p:cNvSpPr>
            <a:spLocks noGrp="1"/>
          </p:cNvSpPr>
          <p:nvPr>
            <p:ph type="title"/>
          </p:nvPr>
        </p:nvSpPr>
        <p:spPr/>
        <p:txBody>
          <a:bodyPr>
            <a:noAutofit/>
          </a:bodyPr>
          <a:lstStyle/>
          <a:p>
            <a:pPr algn="ctr"/>
            <a:r>
              <a:rPr lang="en-US" sz="3600" b="0" dirty="0">
                <a:solidFill>
                  <a:srgbClr val="7030A0"/>
                </a:solidFill>
                <a:effectLst/>
                <a:latin typeface="Arial" panose="020B0604020202020204" pitchFamily="34" charset="0"/>
                <a:cs typeface="Arial" panose="020B0604020202020204" pitchFamily="34" charset="0"/>
              </a:rPr>
              <a:t>Blindness and Low Vision </a:t>
            </a:r>
          </a:p>
        </p:txBody>
      </p:sp>
    </p:spTree>
    <p:extLst>
      <p:ext uri="{BB962C8B-B14F-4D97-AF65-F5344CB8AC3E}">
        <p14:creationId xmlns:p14="http://schemas.microsoft.com/office/powerpoint/2010/main" val="1161278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11765-7C7B-15A6-2CB5-827E78F50B34}"/>
              </a:ext>
            </a:extLst>
          </p:cNvPr>
          <p:cNvSpPr>
            <a:spLocks noGrp="1"/>
          </p:cNvSpPr>
          <p:nvPr>
            <p:ph idx="1"/>
          </p:nvPr>
        </p:nvSpPr>
        <p:spPr>
          <a:xfrm>
            <a:off x="228600" y="762000"/>
            <a:ext cx="8458200" cy="5245291"/>
          </a:xfrm>
        </p:spPr>
        <p:txBody>
          <a:bodyPr>
            <a:normAutofit lnSpcReduction="10000"/>
          </a:bodyPr>
          <a:lstStyle/>
          <a:p>
            <a:r>
              <a:rPr lang="en-US" sz="2400" dirty="0">
                <a:latin typeface="Arial" panose="020B0604020202020204" pitchFamily="34" charset="0"/>
                <a:cs typeface="Arial" panose="020B0604020202020204" pitchFamily="34" charset="0"/>
              </a:rPr>
              <a:t>The individual you are working with as a O&amp;M specialist had a stroke in the past, but she is now home from the rehabilitation center and has been back to work for several months. </a:t>
            </a:r>
          </a:p>
          <a:p>
            <a:r>
              <a:rPr lang="en-US" sz="2400" dirty="0">
                <a:latin typeface="Arial" panose="020B0604020202020204" pitchFamily="34" charset="0"/>
                <a:cs typeface="Arial" panose="020B0604020202020204" pitchFamily="34" charset="0"/>
              </a:rPr>
              <a:t>The individual struggles in recognizing other people around her including coworkers.</a:t>
            </a:r>
          </a:p>
          <a:p>
            <a:r>
              <a:rPr lang="en-US" sz="2400" dirty="0">
                <a:latin typeface="Arial" panose="020B0604020202020204" pitchFamily="34" charset="0"/>
                <a:cs typeface="Arial" panose="020B0604020202020204" pitchFamily="34" charset="0"/>
              </a:rPr>
              <a:t>As a teacher at a university this is problematic – though most of the classes she teaches are upper-level graduate classes with few students.</a:t>
            </a:r>
          </a:p>
          <a:p>
            <a:r>
              <a:rPr lang="en-US" sz="2400" dirty="0">
                <a:latin typeface="Arial" panose="020B0604020202020204" pitchFamily="34" charset="0"/>
                <a:cs typeface="Arial" panose="020B0604020202020204" pitchFamily="34" charset="0"/>
              </a:rPr>
              <a:t>What accommodations would be helpful for her in her work?</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Talk to your neighbor to determine strategies that you as the teacher could use</a:t>
            </a:r>
          </a:p>
          <a:p>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EEA99AD-4E96-395B-5406-CDD88620DDEA}"/>
              </a:ext>
            </a:extLst>
          </p:cNvPr>
          <p:cNvSpPr>
            <a:spLocks noGrp="1"/>
          </p:cNvSpPr>
          <p:nvPr>
            <p:ph type="title"/>
          </p:nvPr>
        </p:nvSpPr>
        <p:spPr>
          <a:xfrm>
            <a:off x="457200" y="152400"/>
            <a:ext cx="8229600" cy="698309"/>
          </a:xfrm>
        </p:spPr>
        <p:txBody>
          <a:bodyPr>
            <a:normAutofit fontScale="90000"/>
          </a:bodyPr>
          <a:lstStyle/>
          <a:p>
            <a:pPr algn="r"/>
            <a:r>
              <a:rPr lang="en-US" sz="4400" b="0" dirty="0">
                <a:solidFill>
                  <a:srgbClr val="002060"/>
                </a:solidFill>
                <a:effectLst/>
                <a:latin typeface="Arial" panose="020B0604020202020204" pitchFamily="34" charset="0"/>
                <a:cs typeface="Arial" panose="020B0604020202020204" pitchFamily="34" charset="0"/>
              </a:rPr>
              <a:t>Scenario</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248350C-5A74-A069-480E-45EA915C86F8}"/>
                  </a:ext>
                </a:extLst>
              </p14:cNvPr>
              <p14:cNvContentPartPr/>
              <p14:nvPr/>
            </p14:nvContentPartPr>
            <p14:xfrm>
              <a:off x="230171" y="4343400"/>
              <a:ext cx="8650800" cy="558299"/>
            </p14:xfrm>
          </p:contentPart>
        </mc:Choice>
        <mc:Fallback xmlns="">
          <p:pic>
            <p:nvPicPr>
              <p:cNvPr id="5" name="Ink 4">
                <a:extLst>
                  <a:ext uri="{FF2B5EF4-FFF2-40B4-BE49-F238E27FC236}">
                    <a16:creationId xmlns:a16="http://schemas.microsoft.com/office/drawing/2014/main" id="{4248350C-5A74-A069-480E-45EA915C86F8}"/>
                  </a:ext>
                </a:extLst>
              </p:cNvPr>
              <p:cNvPicPr/>
              <p:nvPr/>
            </p:nvPicPr>
            <p:blipFill>
              <a:blip r:embed="rId3"/>
              <a:stretch>
                <a:fillRect/>
              </a:stretch>
            </p:blipFill>
            <p:spPr>
              <a:xfrm>
                <a:off x="167171" y="4280645"/>
                <a:ext cx="8776440" cy="684169"/>
              </a:xfrm>
              <a:prstGeom prst="rect">
                <a:avLst/>
              </a:prstGeom>
            </p:spPr>
          </p:pic>
        </mc:Fallback>
      </mc:AlternateContent>
    </p:spTree>
    <p:extLst>
      <p:ext uri="{BB962C8B-B14F-4D97-AF65-F5344CB8AC3E}">
        <p14:creationId xmlns:p14="http://schemas.microsoft.com/office/powerpoint/2010/main" val="6553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291D5-0F32-E2CB-BB96-EE39F8D507D1}"/>
              </a:ext>
            </a:extLst>
          </p:cNvPr>
          <p:cNvSpPr>
            <a:spLocks noGrp="1"/>
          </p:cNvSpPr>
          <p:nvPr>
            <p:ph idx="1"/>
          </p:nvPr>
        </p:nvSpPr>
        <p:spPr>
          <a:xfrm>
            <a:off x="457200" y="990600"/>
            <a:ext cx="8229600" cy="5016691"/>
          </a:xfrm>
        </p:spPr>
        <p:txBody>
          <a:bodyPr>
            <a:normAutofit/>
          </a:bodyPr>
          <a:lstStyle/>
          <a:p>
            <a:r>
              <a:rPr lang="en-US" sz="2400" dirty="0">
                <a:latin typeface="Arial" panose="020B0604020202020204" pitchFamily="34" charset="0"/>
                <a:cs typeface="Arial" panose="020B0604020202020204" pitchFamily="34" charset="0"/>
              </a:rPr>
              <a:t>These are acquired disorders of spelling or writing caused by neurological damage</a:t>
            </a:r>
          </a:p>
          <a:p>
            <a:r>
              <a:rPr lang="en-US" sz="2400" dirty="0">
                <a:latin typeface="Arial" panose="020B0604020202020204" pitchFamily="34" charset="0"/>
                <a:cs typeface="Arial" panose="020B0604020202020204" pitchFamily="34" charset="0"/>
              </a:rPr>
              <a:t>Often accompanied by reading disorders (alexia) and spoken disorder (aphasia)</a:t>
            </a:r>
          </a:p>
          <a:p>
            <a:r>
              <a:rPr lang="en-US" sz="2400" dirty="0">
                <a:latin typeface="Arial" panose="020B0604020202020204" pitchFamily="34" charset="0"/>
                <a:cs typeface="Arial" panose="020B0604020202020204" pitchFamily="34" charset="0"/>
              </a:rPr>
              <a:t>One common cause of agraphia is a stroke</a:t>
            </a:r>
          </a:p>
          <a:p>
            <a:r>
              <a:rPr lang="en-US" sz="2400" dirty="0">
                <a:latin typeface="Arial" panose="020B0604020202020204" pitchFamily="34" charset="0"/>
                <a:cs typeface="Arial" panose="020B0604020202020204" pitchFamily="34" charset="0"/>
              </a:rPr>
              <a:t>Other causes are Alzheimer's disease, multiple sclerosis, primary aphasia</a:t>
            </a:r>
          </a:p>
          <a:p>
            <a:r>
              <a:rPr lang="en-US" sz="2400" dirty="0">
                <a:latin typeface="Arial" panose="020B0604020202020204" pitchFamily="34" charset="0"/>
                <a:cs typeface="Arial" panose="020B0604020202020204" pitchFamily="34" charset="0"/>
              </a:rPr>
              <a:t>Detecting this may be done by observing post trauma writing as compared to pre trauma writing samples- seeing a decline in writing may be an indication of a decline for example in Alzheimer's disease </a:t>
            </a:r>
          </a:p>
          <a:p>
            <a:endParaRPr lang="en-US" dirty="0"/>
          </a:p>
        </p:txBody>
      </p:sp>
      <p:sp>
        <p:nvSpPr>
          <p:cNvPr id="3" name="Title 2">
            <a:extLst>
              <a:ext uri="{FF2B5EF4-FFF2-40B4-BE49-F238E27FC236}">
                <a16:creationId xmlns:a16="http://schemas.microsoft.com/office/drawing/2014/main" id="{79A4232A-0542-E533-9C78-484692226343}"/>
              </a:ext>
            </a:extLst>
          </p:cNvPr>
          <p:cNvSpPr>
            <a:spLocks noGrp="1"/>
          </p:cNvSpPr>
          <p:nvPr>
            <p:ph type="title"/>
          </p:nvPr>
        </p:nvSpPr>
        <p:spPr>
          <a:xfrm>
            <a:off x="457200" y="76200"/>
            <a:ext cx="8382000" cy="914400"/>
          </a:xfrm>
        </p:spPr>
        <p:txBody>
          <a:bodyPr>
            <a:normAutofit/>
          </a:bodyPr>
          <a:lstStyle/>
          <a:p>
            <a:pPr algn="r"/>
            <a:r>
              <a:rPr lang="en-US" sz="3600" b="0" dirty="0">
                <a:solidFill>
                  <a:srgbClr val="002060"/>
                </a:solidFill>
                <a:effectLst/>
                <a:latin typeface="Arial" panose="020B0604020202020204" pitchFamily="34" charset="0"/>
                <a:cs typeface="Arial" panose="020B0604020202020204" pitchFamily="34" charset="0"/>
              </a:rPr>
              <a:t>Agraphia</a:t>
            </a:r>
            <a:r>
              <a:rPr lang="en-US" sz="3600" b="0" baseline="30000" dirty="0">
                <a:solidFill>
                  <a:srgbClr val="002060"/>
                </a:solidFill>
                <a:effectLst/>
                <a:latin typeface="Arial" panose="020B0604020202020204" pitchFamily="34" charset="0"/>
                <a:cs typeface="Arial" panose="020B0604020202020204" pitchFamily="34" charset="0"/>
              </a:rPr>
              <a:t>23</a:t>
            </a:r>
            <a:endParaRPr lang="en-US" sz="3600" b="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3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09DAFE-487E-F196-C6BE-6EC75D8DA8E6}"/>
              </a:ext>
            </a:extLst>
          </p:cNvPr>
          <p:cNvSpPr>
            <a:spLocks noGrp="1"/>
          </p:cNvSpPr>
          <p:nvPr>
            <p:ph idx="1"/>
          </p:nvPr>
        </p:nvSpPr>
        <p:spPr>
          <a:xfrm>
            <a:off x="228600" y="990600"/>
            <a:ext cx="8686800" cy="5016691"/>
          </a:xfrm>
        </p:spPr>
        <p:txBody>
          <a:bodyPr>
            <a:normAutofit lnSpcReduction="10000"/>
          </a:bodyPr>
          <a:lstStyle/>
          <a:p>
            <a:r>
              <a:rPr lang="en-US" sz="2400" dirty="0">
                <a:latin typeface="Arial" panose="020B0604020202020204" pitchFamily="34" charset="0"/>
                <a:cs typeface="Arial" panose="020B0604020202020204" pitchFamily="34" charset="0"/>
              </a:rPr>
              <a:t>Optic ataxia is another word for impaired visually guided movement</a:t>
            </a:r>
          </a:p>
          <a:p>
            <a:r>
              <a:rPr lang="en-US" sz="2400" dirty="0">
                <a:latin typeface="Arial" panose="020B0604020202020204" pitchFamily="34" charset="0"/>
                <a:cs typeface="Arial" panose="020B0604020202020204" pitchFamily="34" charset="0"/>
              </a:rPr>
              <a:t>The person with this may experience a difficulty measuring distance and have difficulty with depth perception </a:t>
            </a:r>
          </a:p>
          <a:p>
            <a:r>
              <a:rPr lang="en-US" sz="2400" dirty="0">
                <a:latin typeface="Arial" panose="020B0604020202020204" pitchFamily="34" charset="0"/>
                <a:cs typeface="Arial" panose="020B0604020202020204" pitchFamily="34" charset="0"/>
              </a:rPr>
              <a:t>The person may have difficulty reaching for objects accurately and may miss objects or knock objects over </a:t>
            </a:r>
          </a:p>
          <a:p>
            <a:r>
              <a:rPr lang="en-US" sz="2400" dirty="0">
                <a:latin typeface="Arial" panose="020B0604020202020204" pitchFamily="34" charset="0"/>
                <a:cs typeface="Arial" panose="020B0604020202020204" pitchFamily="34" charset="0"/>
              </a:rPr>
              <a:t>The person may have difficulty writing or eating </a:t>
            </a:r>
          </a:p>
          <a:p>
            <a:r>
              <a:rPr lang="en-US" sz="2400" dirty="0">
                <a:latin typeface="Arial" panose="020B0604020202020204" pitchFamily="34" charset="0"/>
                <a:cs typeface="Arial" panose="020B0604020202020204" pitchFamily="34" charset="0"/>
              </a:rPr>
              <a:t>The person may have a meltdown, or a fight or flight reaction, may feel clumsy, embarrassed, angry, frustrated, or confused</a:t>
            </a:r>
          </a:p>
          <a:p>
            <a:r>
              <a:rPr lang="en-US" sz="2400" dirty="0">
                <a:latin typeface="Arial" panose="020B0604020202020204" pitchFamily="34" charset="0"/>
                <a:cs typeface="Arial" panose="020B0604020202020204" pitchFamily="34" charset="0"/>
              </a:rPr>
              <a:t>Busy areas like a grocery store, airport, or other busy places with lots of moving objects or people reaching for items across them (think of the produce section of a grocery store) may bring on the above feelings or reactions </a:t>
            </a:r>
          </a:p>
          <a:p>
            <a:endParaRPr lang="en-US" dirty="0"/>
          </a:p>
        </p:txBody>
      </p:sp>
      <p:sp>
        <p:nvSpPr>
          <p:cNvPr id="3" name="Title 2">
            <a:extLst>
              <a:ext uri="{FF2B5EF4-FFF2-40B4-BE49-F238E27FC236}">
                <a16:creationId xmlns:a16="http://schemas.microsoft.com/office/drawing/2014/main" id="{C822B04B-26E8-6B99-61EE-369B347B05C7}"/>
              </a:ext>
            </a:extLst>
          </p:cNvPr>
          <p:cNvSpPr>
            <a:spLocks noGrp="1"/>
          </p:cNvSpPr>
          <p:nvPr>
            <p:ph type="title"/>
          </p:nvPr>
        </p:nvSpPr>
        <p:spPr>
          <a:xfrm>
            <a:off x="457200" y="152400"/>
            <a:ext cx="8458200" cy="698309"/>
          </a:xfrm>
        </p:spPr>
        <p:txBody>
          <a:bodyPr>
            <a:normAutofit/>
          </a:bodyPr>
          <a:lstStyle/>
          <a:p>
            <a:pPr algn="r"/>
            <a:r>
              <a:rPr lang="en-US" sz="3600" b="0" dirty="0">
                <a:solidFill>
                  <a:srgbClr val="002060"/>
                </a:solidFill>
                <a:effectLst/>
                <a:latin typeface="Arial" panose="020B0604020202020204" pitchFamily="34" charset="0"/>
                <a:cs typeface="Arial" panose="020B0604020202020204" pitchFamily="34" charset="0"/>
              </a:rPr>
              <a:t>Optic Ataxia</a:t>
            </a:r>
            <a:r>
              <a:rPr lang="en-US" sz="3600" b="0" baseline="30000" dirty="0">
                <a:solidFill>
                  <a:srgbClr val="002060"/>
                </a:solidFill>
                <a:effectLst/>
                <a:latin typeface="Arial" panose="020B0604020202020204" pitchFamily="34" charset="0"/>
                <a:cs typeface="Arial" panose="020B0604020202020204" pitchFamily="34" charset="0"/>
              </a:rPr>
              <a:t>20</a:t>
            </a:r>
            <a:endParaRPr lang="en-US" sz="3600" b="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9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7CF48BA-D54B-D3E0-90B4-F440FF24A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399"/>
            <a:ext cx="8458200" cy="548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39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A74B3-7EEA-D5F2-7D05-FB8B2CC3448A}"/>
              </a:ext>
            </a:extLst>
          </p:cNvPr>
          <p:cNvSpPr>
            <a:spLocks noGrp="1"/>
          </p:cNvSpPr>
          <p:nvPr>
            <p:ph idx="1"/>
          </p:nvPr>
        </p:nvSpPr>
        <p:spPr>
          <a:xfrm>
            <a:off x="152400" y="850710"/>
            <a:ext cx="8839200" cy="5156582"/>
          </a:xfrm>
        </p:spPr>
        <p:txBody>
          <a:bodyPr>
            <a:normAutofit/>
          </a:bodyPr>
          <a:lstStyle/>
          <a:p>
            <a:r>
              <a:rPr lang="en-US" sz="2400" dirty="0">
                <a:latin typeface="Arial" panose="020B0604020202020204" pitchFamily="34" charset="0"/>
                <a:cs typeface="Arial" panose="020B0604020202020204" pitchFamily="34" charset="0"/>
              </a:rPr>
              <a:t>Take the paper with the red circle, turn to your neighbor</a:t>
            </a:r>
          </a:p>
          <a:p>
            <a:r>
              <a:rPr lang="en-US" sz="2400" dirty="0">
                <a:latin typeface="Arial" panose="020B0604020202020204" pitchFamily="34" charset="0"/>
                <a:cs typeface="Arial" panose="020B0604020202020204" pitchFamily="34" charset="0"/>
              </a:rPr>
              <a:t>Hold the paper about 12” from your neighbor</a:t>
            </a:r>
          </a:p>
          <a:p>
            <a:r>
              <a:rPr lang="en-US" sz="2400" dirty="0">
                <a:latin typeface="Arial" panose="020B0604020202020204" pitchFamily="34" charset="0"/>
                <a:cs typeface="Arial" panose="020B0604020202020204" pitchFamily="34" charset="0"/>
              </a:rPr>
              <a:t>Ask your neighbor to place their finger or pen inside the circle</a:t>
            </a:r>
          </a:p>
          <a:p>
            <a:r>
              <a:rPr lang="en-US" sz="2400" dirty="0">
                <a:latin typeface="Arial" panose="020B0604020202020204" pitchFamily="34" charset="0"/>
                <a:cs typeface="Arial" panose="020B0604020202020204" pitchFamily="34" charset="0"/>
              </a:rPr>
              <a:t>Then switch so that both of you get to try this activity </a:t>
            </a:r>
          </a:p>
          <a:p>
            <a:pPr marL="109728" indent="0">
              <a:buNone/>
            </a:pPr>
            <a:endParaRPr lang="en-US" dirty="0"/>
          </a:p>
          <a:p>
            <a:pPr marL="109728" indent="0">
              <a:buNone/>
            </a:pPr>
            <a:endParaRPr lang="en-US" dirty="0"/>
          </a:p>
          <a:p>
            <a:r>
              <a:rPr lang="en-US" sz="2400" dirty="0">
                <a:latin typeface="Arial" panose="020B0604020202020204" pitchFamily="34" charset="0"/>
                <a:cs typeface="Arial" panose="020B0604020202020204" pitchFamily="34" charset="0"/>
              </a:rPr>
              <a:t>A person with optic ataxia may take longer to do this activity</a:t>
            </a:r>
          </a:p>
          <a:p>
            <a:r>
              <a:rPr lang="en-US" sz="2400" dirty="0">
                <a:latin typeface="Arial" panose="020B0604020202020204" pitchFamily="34" charset="0"/>
                <a:cs typeface="Arial" panose="020B0604020202020204" pitchFamily="34" charset="0"/>
              </a:rPr>
              <a:t>The person may move the pen or finger along a surface</a:t>
            </a:r>
          </a:p>
          <a:p>
            <a:r>
              <a:rPr lang="en-US" sz="2400" dirty="0">
                <a:latin typeface="Arial" panose="020B0604020202020204" pitchFamily="34" charset="0"/>
                <a:cs typeface="Arial" panose="020B0604020202020204" pitchFamily="34" charset="0"/>
              </a:rPr>
              <a:t>They may mark other parts of the paper and not inside the red circle </a:t>
            </a:r>
          </a:p>
        </p:txBody>
      </p:sp>
      <p:sp>
        <p:nvSpPr>
          <p:cNvPr id="3" name="Title 2">
            <a:extLst>
              <a:ext uri="{FF2B5EF4-FFF2-40B4-BE49-F238E27FC236}">
                <a16:creationId xmlns:a16="http://schemas.microsoft.com/office/drawing/2014/main" id="{8403EA27-6D16-0085-1FD6-C8C69296B996}"/>
              </a:ext>
            </a:extLst>
          </p:cNvPr>
          <p:cNvSpPr>
            <a:spLocks noGrp="1"/>
          </p:cNvSpPr>
          <p:nvPr>
            <p:ph type="title"/>
          </p:nvPr>
        </p:nvSpPr>
        <p:spPr>
          <a:xfrm>
            <a:off x="457200" y="152400"/>
            <a:ext cx="8534400" cy="698309"/>
          </a:xfrm>
        </p:spPr>
        <p:txBody>
          <a:bodyPr>
            <a:normAutofit fontScale="90000"/>
          </a:bodyPr>
          <a:lstStyle/>
          <a:p>
            <a:pPr algn="r"/>
            <a:r>
              <a:rPr lang="en-US" sz="4000" b="0" dirty="0">
                <a:solidFill>
                  <a:srgbClr val="002060"/>
                </a:solidFill>
                <a:effectLst/>
                <a:latin typeface="Arial" panose="020B0604020202020204" pitchFamily="34" charset="0"/>
                <a:cs typeface="Arial" panose="020B0604020202020204" pitchFamily="34" charset="0"/>
              </a:rPr>
              <a:t>Scenario</a:t>
            </a:r>
            <a:endParaRPr lang="en-US"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38E50B43-A35E-ECD4-0342-D8C9842B0F70}"/>
                  </a:ext>
                </a:extLst>
              </p14:cNvPr>
              <p14:cNvContentPartPr/>
              <p14:nvPr/>
            </p14:nvContentPartPr>
            <p14:xfrm>
              <a:off x="150703" y="3025859"/>
              <a:ext cx="8758080" cy="720"/>
            </p14:xfrm>
          </p:contentPart>
        </mc:Choice>
        <mc:Fallback xmlns="">
          <p:pic>
            <p:nvPicPr>
              <p:cNvPr id="9" name="Ink 8">
                <a:extLst>
                  <a:ext uri="{FF2B5EF4-FFF2-40B4-BE49-F238E27FC236}">
                    <a16:creationId xmlns:a16="http://schemas.microsoft.com/office/drawing/2014/main" id="{38E50B43-A35E-ECD4-0342-D8C9842B0F70}"/>
                  </a:ext>
                </a:extLst>
              </p:cNvPr>
              <p:cNvPicPr/>
              <p:nvPr/>
            </p:nvPicPr>
            <p:blipFill>
              <a:blip r:embed="rId3"/>
              <a:stretch>
                <a:fillRect/>
              </a:stretch>
            </p:blipFill>
            <p:spPr>
              <a:xfrm>
                <a:off x="87703" y="2899859"/>
                <a:ext cx="8883720" cy="252000"/>
              </a:xfrm>
              <a:prstGeom prst="rect">
                <a:avLst/>
              </a:prstGeom>
            </p:spPr>
          </p:pic>
        </mc:Fallback>
      </mc:AlternateContent>
    </p:spTree>
    <p:extLst>
      <p:ext uri="{BB962C8B-B14F-4D97-AF65-F5344CB8AC3E}">
        <p14:creationId xmlns:p14="http://schemas.microsoft.com/office/powerpoint/2010/main" val="23306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C409409-F516-2DFA-8FE3-6724A770578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 y="2133600"/>
            <a:ext cx="8610600" cy="3962400"/>
          </a:xfrm>
        </p:spPr>
      </p:pic>
      <p:sp>
        <p:nvSpPr>
          <p:cNvPr id="4" name="Title 3">
            <a:extLst>
              <a:ext uri="{FF2B5EF4-FFF2-40B4-BE49-F238E27FC236}">
                <a16:creationId xmlns:a16="http://schemas.microsoft.com/office/drawing/2014/main" id="{C6B77E9E-1509-ECD0-F13C-D2E5503F06C5}"/>
              </a:ext>
            </a:extLst>
          </p:cNvPr>
          <p:cNvSpPr>
            <a:spLocks noGrp="1"/>
          </p:cNvSpPr>
          <p:nvPr>
            <p:ph type="title"/>
          </p:nvPr>
        </p:nvSpPr>
        <p:spPr>
          <a:xfrm>
            <a:off x="228600" y="838200"/>
            <a:ext cx="8458200" cy="1295400"/>
          </a:xfrm>
        </p:spPr>
        <p:txBody>
          <a:bodyPr>
            <a:noAutofit/>
          </a:bodyPr>
          <a:lstStyle/>
          <a:p>
            <a:pPr algn="ctr"/>
            <a:r>
              <a:rPr lang="en-US" sz="3600" b="0" dirty="0">
                <a:solidFill>
                  <a:srgbClr val="C00000"/>
                </a:solidFill>
                <a:effectLst/>
                <a:latin typeface="Arial" panose="020B0604020202020204" pitchFamily="34" charset="0"/>
                <a:cs typeface="Arial" panose="020B0604020202020204" pitchFamily="34" charset="0"/>
              </a:rPr>
              <a:t>Laws Related to Individuals with a Disability  </a:t>
            </a:r>
          </a:p>
        </p:txBody>
      </p:sp>
    </p:spTree>
    <p:extLst>
      <p:ext uri="{BB962C8B-B14F-4D97-AF65-F5344CB8AC3E}">
        <p14:creationId xmlns:p14="http://schemas.microsoft.com/office/powerpoint/2010/main" val="379764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7633A-6DBB-FB13-4F7C-D5FE73D4884B}"/>
              </a:ext>
            </a:extLst>
          </p:cNvPr>
          <p:cNvSpPr>
            <a:spLocks noGrp="1"/>
          </p:cNvSpPr>
          <p:nvPr>
            <p:ph idx="1"/>
          </p:nvPr>
        </p:nvSpPr>
        <p:spPr>
          <a:xfrm>
            <a:off x="152400" y="762000"/>
            <a:ext cx="8763000" cy="5410200"/>
          </a:xfrm>
        </p:spPr>
        <p:txBody>
          <a:bodyPr>
            <a:noAutofit/>
          </a:bodyPr>
          <a:lstStyle/>
          <a:p>
            <a:r>
              <a:rPr lang="en-US" sz="1800" b="1" dirty="0">
                <a:latin typeface="Arial" panose="020B0604020202020204" pitchFamily="34" charset="0"/>
                <a:cs typeface="Arial" panose="020B0604020202020204" pitchFamily="34" charset="0"/>
              </a:rPr>
              <a:t>Telecommunications Act of 1996</a:t>
            </a:r>
          </a:p>
          <a:p>
            <a:pPr lvl="1"/>
            <a:r>
              <a:rPr lang="en-US" sz="1800" dirty="0">
                <a:latin typeface="Arial" panose="020B0604020202020204" pitchFamily="34" charset="0"/>
                <a:cs typeface="Arial" panose="020B0604020202020204" pitchFamily="34" charset="0"/>
              </a:rPr>
              <a:t>amended in 1996 ensuring that communication equipment and services are accessible </a:t>
            </a: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Americans with Disabilities Act of 1990</a:t>
            </a:r>
          </a:p>
          <a:p>
            <a:pPr lvl="1"/>
            <a:r>
              <a:rPr lang="en-US" sz="1800" dirty="0">
                <a:latin typeface="Arial" panose="020B0604020202020204" pitchFamily="34" charset="0"/>
                <a:cs typeface="Arial" panose="020B0604020202020204" pitchFamily="34" charset="0"/>
              </a:rPr>
              <a:t>prohibits discrimination based on disability in employment, State and local government, public accommodations, commercial facilities, transportation, and telecommunications.  </a:t>
            </a:r>
          </a:p>
          <a:p>
            <a:r>
              <a:rPr lang="en-US" sz="1800" b="1" dirty="0">
                <a:latin typeface="Arial" panose="020B0604020202020204" pitchFamily="34" charset="0"/>
                <a:cs typeface="Arial" panose="020B0604020202020204" pitchFamily="34" charset="0"/>
              </a:rPr>
              <a:t>Air Carrier Access Act of 1986</a:t>
            </a:r>
          </a:p>
          <a:p>
            <a:pPr lvl="1"/>
            <a:r>
              <a:rPr lang="en-US" sz="1800" dirty="0">
                <a:latin typeface="Arial" panose="020B0604020202020204" pitchFamily="34" charset="0"/>
                <a:cs typeface="Arial" panose="020B0604020202020204" pitchFamily="34" charset="0"/>
              </a:rPr>
              <a:t>prohibits discrimination in air transportation by domestic and foreign air carriers against qualified individuals with physical or mental impairments.</a:t>
            </a:r>
          </a:p>
          <a:p>
            <a:r>
              <a:rPr lang="en-US" sz="1800" b="1" dirty="0">
                <a:latin typeface="Arial" panose="020B0604020202020204" pitchFamily="34" charset="0"/>
                <a:cs typeface="Arial" panose="020B0604020202020204" pitchFamily="34" charset="0"/>
              </a:rPr>
              <a:t>Voting Accessibility for the Elderly and Handicapped Act of 1984</a:t>
            </a:r>
          </a:p>
          <a:p>
            <a:pPr lvl="1"/>
            <a:r>
              <a:rPr lang="en-US" sz="1800" dirty="0">
                <a:latin typeface="Arial" panose="020B0604020202020204" pitchFamily="34" charset="0"/>
                <a:cs typeface="Arial" panose="020B0604020202020204" pitchFamily="34" charset="0"/>
              </a:rPr>
              <a:t>Requires polling places to be accessible for individuals with a disability for FEDERAL elections</a:t>
            </a:r>
          </a:p>
          <a:p>
            <a:pPr lvl="1"/>
            <a:r>
              <a:rPr lang="en-US" sz="1800" dirty="0">
                <a:latin typeface="Arial" panose="020B0604020202020204" pitchFamily="34" charset="0"/>
                <a:cs typeface="Arial" panose="020B0604020202020204" pitchFamily="34" charset="0"/>
              </a:rPr>
              <a:t>If no accessible place is available, then an alternate means of casting a ballot on the day of the election must be provided </a:t>
            </a:r>
          </a:p>
          <a:p>
            <a:pPr lvl="1"/>
            <a:r>
              <a:rPr lang="en-US" sz="1800" dirty="0">
                <a:latin typeface="Arial" panose="020B0604020202020204" pitchFamily="34" charset="0"/>
                <a:cs typeface="Arial" panose="020B0604020202020204" pitchFamily="34" charset="0"/>
              </a:rPr>
              <a:t>The law also requires states to make registration and voting aids available for individuals with a disability or who are elderly (such as coming to your car to allow you to cast your ballot from your car)</a:t>
            </a:r>
          </a:p>
        </p:txBody>
      </p:sp>
      <p:sp>
        <p:nvSpPr>
          <p:cNvPr id="3" name="Title 2">
            <a:extLst>
              <a:ext uri="{FF2B5EF4-FFF2-40B4-BE49-F238E27FC236}">
                <a16:creationId xmlns:a16="http://schemas.microsoft.com/office/drawing/2014/main" id="{203FBE77-2E80-33A3-4A13-E93F6C390F8F}"/>
              </a:ext>
            </a:extLst>
          </p:cNvPr>
          <p:cNvSpPr>
            <a:spLocks noGrp="1"/>
          </p:cNvSpPr>
          <p:nvPr>
            <p:ph type="title"/>
          </p:nvPr>
        </p:nvSpPr>
        <p:spPr>
          <a:xfrm>
            <a:off x="2514600" y="152401"/>
            <a:ext cx="6172200" cy="990599"/>
          </a:xfrm>
        </p:spPr>
        <p:txBody>
          <a:bodyPr>
            <a:normAutofit/>
          </a:bodyPr>
          <a:lstStyle/>
          <a:p>
            <a:pPr algn="r"/>
            <a:r>
              <a:rPr lang="en-US" sz="2800" b="0" dirty="0">
                <a:solidFill>
                  <a:srgbClr val="002060"/>
                </a:solidFill>
                <a:effectLst/>
              </a:rPr>
              <a:t>  </a:t>
            </a:r>
            <a:r>
              <a:rPr lang="en-US" sz="2800" b="0" dirty="0">
                <a:solidFill>
                  <a:srgbClr val="C00000"/>
                </a:solidFill>
                <a:effectLst/>
              </a:rPr>
              <a:t>Federal Laws for All Individuals with a Disability</a:t>
            </a:r>
            <a:r>
              <a:rPr lang="en-US" sz="2800" b="0" baseline="30000" dirty="0">
                <a:solidFill>
                  <a:srgbClr val="C00000"/>
                </a:solidFill>
                <a:effectLst/>
              </a:rPr>
              <a:t>21</a:t>
            </a:r>
            <a:r>
              <a:rPr lang="en-US" sz="2800" b="0" dirty="0">
                <a:solidFill>
                  <a:srgbClr val="C00000"/>
                </a:solidFill>
                <a:effectLst/>
              </a:rPr>
              <a:t>  </a:t>
            </a:r>
          </a:p>
        </p:txBody>
      </p:sp>
    </p:spTree>
    <p:extLst>
      <p:ext uri="{BB962C8B-B14F-4D97-AF65-F5344CB8AC3E}">
        <p14:creationId xmlns:p14="http://schemas.microsoft.com/office/powerpoint/2010/main" val="24957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BA6BC-F3E0-9274-958A-5DE6A921DA12}"/>
              </a:ext>
            </a:extLst>
          </p:cNvPr>
          <p:cNvSpPr>
            <a:spLocks noGrp="1"/>
          </p:cNvSpPr>
          <p:nvPr>
            <p:ph idx="1"/>
          </p:nvPr>
        </p:nvSpPr>
        <p:spPr>
          <a:xfrm>
            <a:off x="152400" y="1219200"/>
            <a:ext cx="8763000" cy="4953000"/>
          </a:xfrm>
        </p:spPr>
        <p:txBody>
          <a:bodyPr>
            <a:normAutofit fontScale="77500" lnSpcReduction="20000"/>
          </a:bodyPr>
          <a:lstStyle/>
          <a:p>
            <a:r>
              <a:rPr lang="en-US" sz="2100" b="1" dirty="0">
                <a:latin typeface="Arial" panose="020B0604020202020204" pitchFamily="34" charset="0"/>
                <a:cs typeface="Arial" panose="020B0604020202020204" pitchFamily="34" charset="0"/>
              </a:rPr>
              <a:t>National Voter Registration Act of 1993 also known as the Motor Voter Act</a:t>
            </a:r>
          </a:p>
          <a:p>
            <a:pPr lvl="1"/>
            <a:r>
              <a:rPr lang="en-US" sz="2100" dirty="0">
                <a:latin typeface="Arial" panose="020B0604020202020204" pitchFamily="34" charset="0"/>
                <a:cs typeface="Arial" panose="020B0604020202020204" pitchFamily="34" charset="0"/>
              </a:rPr>
              <a:t>Requires all state offices (including DBVI) that provide services to individuals with a disability to provide applicants with a voter registration form, assistance to complete the forms and to transmit completed forms to the appropriate state officials </a:t>
            </a:r>
          </a:p>
          <a:p>
            <a:r>
              <a:rPr lang="en-US" sz="2100" b="1" dirty="0">
                <a:latin typeface="Arial" panose="020B0604020202020204" pitchFamily="34" charset="0"/>
                <a:cs typeface="Arial" panose="020B0604020202020204" pitchFamily="34" charset="0"/>
              </a:rPr>
              <a:t>Rehabilitation Act of 1973 and amended </a:t>
            </a:r>
          </a:p>
          <a:p>
            <a:pPr lvl="1"/>
            <a:r>
              <a:rPr lang="en-US" sz="2100" dirty="0">
                <a:latin typeface="Arial" panose="020B0604020202020204" pitchFamily="34" charset="0"/>
                <a:cs typeface="Arial" panose="020B0604020202020204" pitchFamily="34" charset="0"/>
              </a:rPr>
              <a:t>prohibits discrimination based on a disability in programs conducted by Federal agencies, in programs receiving Federal financial assistance, in Federal employment, and in the employment practices of Federal contractors. </a:t>
            </a:r>
          </a:p>
          <a:p>
            <a:pPr lvl="1"/>
            <a:r>
              <a:rPr lang="en-US" sz="2100" b="1" dirty="0">
                <a:latin typeface="Arial" panose="020B0604020202020204" pitchFamily="34" charset="0"/>
                <a:cs typeface="Arial" panose="020B0604020202020204" pitchFamily="34" charset="0"/>
              </a:rPr>
              <a:t>Including Section</a:t>
            </a:r>
            <a:r>
              <a:rPr lang="en-US" sz="2100" dirty="0">
                <a:latin typeface="Arial" panose="020B0604020202020204" pitchFamily="34" charset="0"/>
                <a:cs typeface="Arial" panose="020B0604020202020204" pitchFamily="34" charset="0"/>
              </a:rPr>
              <a:t>: </a:t>
            </a:r>
          </a:p>
          <a:p>
            <a:pPr lvl="2"/>
            <a:r>
              <a:rPr lang="en-US" b="1" dirty="0">
                <a:latin typeface="Arial" panose="020B0604020202020204" pitchFamily="34" charset="0"/>
                <a:cs typeface="Arial" panose="020B0604020202020204" pitchFamily="34" charset="0"/>
              </a:rPr>
              <a:t>501 </a:t>
            </a:r>
            <a:r>
              <a:rPr lang="en-US" dirty="0">
                <a:latin typeface="Arial" panose="020B0604020202020204" pitchFamily="34" charset="0"/>
                <a:cs typeface="Arial" panose="020B0604020202020204" pitchFamily="34" charset="0"/>
              </a:rPr>
              <a:t>–affirmative action &amp; nondiscrimination in employment at federal agencies or executive branch</a:t>
            </a:r>
          </a:p>
          <a:p>
            <a:pPr lvl="2"/>
            <a:r>
              <a:rPr lang="en-US" b="1" dirty="0">
                <a:latin typeface="Arial" panose="020B0604020202020204" pitchFamily="34" charset="0"/>
                <a:cs typeface="Arial" panose="020B0604020202020204" pitchFamily="34" charset="0"/>
              </a:rPr>
              <a:t>503- </a:t>
            </a:r>
            <a:r>
              <a:rPr lang="en-US" dirty="0">
                <a:latin typeface="Arial" panose="020B0604020202020204" pitchFamily="34" charset="0"/>
                <a:cs typeface="Arial" panose="020B0604020202020204" pitchFamily="34" charset="0"/>
              </a:rPr>
              <a:t>affirmative action &amp; nondiscrimination by federal contractors and subcontractors </a:t>
            </a:r>
          </a:p>
          <a:p>
            <a:pPr lvl="2"/>
            <a:r>
              <a:rPr lang="en-US" b="1" dirty="0">
                <a:latin typeface="Arial" panose="020B0604020202020204" pitchFamily="34" charset="0"/>
                <a:cs typeface="Arial" panose="020B0604020202020204" pitchFamily="34" charset="0"/>
              </a:rPr>
              <a:t>504-</a:t>
            </a:r>
            <a:r>
              <a:rPr lang="en-US" dirty="0">
                <a:latin typeface="Arial" panose="020B0604020202020204" pitchFamily="34" charset="0"/>
                <a:cs typeface="Arial" panose="020B0604020202020204" pitchFamily="34" charset="0"/>
              </a:rPr>
              <a:t> broadly this protects individuals with a disability from discrimination by any program or activity that receives federal funds  and includes extensive information about reasonable accommodations, accessibility and effective communication </a:t>
            </a:r>
          </a:p>
          <a:p>
            <a:pPr lvl="2"/>
            <a:r>
              <a:rPr lang="en-US" b="1" dirty="0">
                <a:latin typeface="Arial" panose="020B0604020202020204" pitchFamily="34" charset="0"/>
                <a:cs typeface="Arial" panose="020B0604020202020204" pitchFamily="34" charset="0"/>
              </a:rPr>
              <a:t>508</a:t>
            </a:r>
            <a:r>
              <a:rPr lang="en-US" dirty="0">
                <a:latin typeface="Arial" panose="020B0604020202020204" pitchFamily="34" charset="0"/>
                <a:cs typeface="Arial" panose="020B0604020202020204" pitchFamily="34" charset="0"/>
              </a:rPr>
              <a:t>- requires electronic communication and information technology used by federal government to be accessible by individuals with a  disability </a:t>
            </a:r>
          </a:p>
          <a:p>
            <a:r>
              <a:rPr lang="en-US" sz="2100" b="1" dirty="0">
                <a:latin typeface="Arial" panose="020B0604020202020204" pitchFamily="34" charset="0"/>
                <a:cs typeface="Arial" panose="020B0604020202020204" pitchFamily="34" charset="0"/>
              </a:rPr>
              <a:t>Fair Housing Act of 1988</a:t>
            </a:r>
          </a:p>
          <a:p>
            <a:pPr lvl="1"/>
            <a:r>
              <a:rPr lang="en-US" sz="2100" dirty="0">
                <a:latin typeface="Arial" panose="020B0604020202020204" pitchFamily="34" charset="0"/>
                <a:cs typeface="Arial" panose="020B0604020202020204" pitchFamily="34" charset="0"/>
              </a:rPr>
              <a:t>requires owners to make reasonable exceptions (for example guide dogs for individuals who are blind) to housing, as well as reasonable access-related modifications to housing for individuals with disabilities </a:t>
            </a:r>
          </a:p>
          <a:p>
            <a:endParaRPr lang="en-US" dirty="0"/>
          </a:p>
        </p:txBody>
      </p:sp>
      <p:sp>
        <p:nvSpPr>
          <p:cNvPr id="3" name="Title 2">
            <a:extLst>
              <a:ext uri="{FF2B5EF4-FFF2-40B4-BE49-F238E27FC236}">
                <a16:creationId xmlns:a16="http://schemas.microsoft.com/office/drawing/2014/main" id="{598A0226-421A-A4C9-3DD5-29F2220AC683}"/>
              </a:ext>
            </a:extLst>
          </p:cNvPr>
          <p:cNvSpPr>
            <a:spLocks noGrp="1"/>
          </p:cNvSpPr>
          <p:nvPr>
            <p:ph type="title"/>
          </p:nvPr>
        </p:nvSpPr>
        <p:spPr>
          <a:xfrm>
            <a:off x="2514600" y="152400"/>
            <a:ext cx="6172200" cy="1371600"/>
          </a:xfrm>
        </p:spPr>
        <p:txBody>
          <a:bodyPr/>
          <a:lstStyle/>
          <a:p>
            <a:pPr algn="r"/>
            <a:r>
              <a:rPr kumimoji="0" lang="en-US" sz="2800" b="0" i="0" u="none" strike="noStrike" kern="1200" cap="none" spc="0" normalizeH="0" baseline="0" noProof="0" dirty="0">
                <a:ln>
                  <a:noFill/>
                </a:ln>
                <a:solidFill>
                  <a:srgbClr val="C00000"/>
                </a:solidFill>
                <a:effectLst/>
                <a:uLnTx/>
                <a:uFillTx/>
                <a:latin typeface="Lucida Sans Unicode"/>
                <a:ea typeface="+mj-ea"/>
                <a:cs typeface="+mj-cs"/>
              </a:rPr>
              <a:t>Federal Laws for All Individuals with a Disability</a:t>
            </a:r>
            <a:r>
              <a:rPr kumimoji="0" lang="en-US" sz="2800" b="0" i="0" u="none" strike="noStrike" kern="1200" cap="none" spc="0" normalizeH="0" baseline="30000" noProof="0" dirty="0">
                <a:ln>
                  <a:noFill/>
                </a:ln>
                <a:solidFill>
                  <a:srgbClr val="C00000"/>
                </a:solidFill>
                <a:effectLst/>
                <a:uLnTx/>
                <a:uFillTx/>
                <a:latin typeface="Lucida Sans Unicode"/>
              </a:rPr>
              <a:t>21</a:t>
            </a:r>
            <a:endParaRPr lang="en-US" dirty="0">
              <a:solidFill>
                <a:srgbClr val="C00000"/>
              </a:solidFill>
            </a:endParaRPr>
          </a:p>
        </p:txBody>
      </p:sp>
    </p:spTree>
    <p:extLst>
      <p:ext uri="{BB962C8B-B14F-4D97-AF65-F5344CB8AC3E}">
        <p14:creationId xmlns:p14="http://schemas.microsoft.com/office/powerpoint/2010/main" val="138887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6F6986-1918-2356-6277-CB8AF3E2975E}"/>
              </a:ext>
            </a:extLst>
          </p:cNvPr>
          <p:cNvSpPr>
            <a:spLocks noGrp="1"/>
          </p:cNvSpPr>
          <p:nvPr>
            <p:ph idx="1"/>
          </p:nvPr>
        </p:nvSpPr>
        <p:spPr>
          <a:xfrm>
            <a:off x="152400" y="850710"/>
            <a:ext cx="8763000" cy="5156582"/>
          </a:xfrm>
        </p:spPr>
        <p:txBody>
          <a:bodyPr>
            <a:normAutofit/>
          </a:bodyPr>
          <a:lstStyle/>
          <a:p>
            <a:r>
              <a:rPr lang="en-US" sz="2000" b="1" dirty="0">
                <a:latin typeface="Arial" panose="020B0604020202020204" pitchFamily="34" charset="0"/>
                <a:cs typeface="Arial" panose="020B0604020202020204" pitchFamily="34" charset="0"/>
              </a:rPr>
              <a:t>Part C of the Individuals with Disabilities Education Act (IDEA) </a:t>
            </a:r>
            <a:r>
              <a:rPr lang="en-US" sz="2000" dirty="0">
                <a:latin typeface="Arial" panose="020B0604020202020204" pitchFamily="34" charset="0"/>
                <a:cs typeface="Arial" panose="020B0604020202020204" pitchFamily="34" charset="0"/>
              </a:rPr>
              <a:t>ensures children 0-3 yrs receive services through states Early Intervention programs including assessment and intervention to prepare children for future education</a:t>
            </a:r>
          </a:p>
          <a:p>
            <a:pPr lvl="1"/>
            <a:r>
              <a:rPr lang="en-US" sz="2000" dirty="0">
                <a:latin typeface="Arial" panose="020B0604020202020204" pitchFamily="34" charset="0"/>
                <a:cs typeface="Arial" panose="020B0604020202020204" pitchFamily="34" charset="0"/>
              </a:rPr>
              <a:t>Children with CVI are often eligible and may receive “developmental enrichment, coordination, health, and social services” until they reach the age of 3 and can enter preschool </a:t>
            </a:r>
          </a:p>
          <a:p>
            <a:pPr lvl="1"/>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Part B of IDEA includes Memorandums to State Directors of Special Education</a:t>
            </a:r>
            <a:r>
              <a:rPr lang="en-US" sz="2000" dirty="0">
                <a:latin typeface="Arial" panose="020B0604020202020204" pitchFamily="34" charset="0"/>
                <a:cs typeface="Arial" panose="020B0604020202020204" pitchFamily="34" charset="0"/>
              </a:rPr>
              <a:t>, Office of Special Education and Rehabilitative Service (OSEP) </a:t>
            </a:r>
            <a:r>
              <a:rPr lang="en-US" sz="2000" baseline="30000" dirty="0">
                <a:latin typeface="Arial" panose="020B0604020202020204" pitchFamily="34" charset="0"/>
                <a:cs typeface="Arial" panose="020B0604020202020204" pitchFamily="34" charset="0"/>
              </a:rPr>
              <a:t>11</a:t>
            </a:r>
          </a:p>
          <a:p>
            <a:pPr lvl="1"/>
            <a:r>
              <a:rPr lang="en-US" sz="2000" dirty="0">
                <a:latin typeface="Arial" panose="020B0604020202020204" pitchFamily="34" charset="0"/>
                <a:cs typeface="Arial" panose="020B0604020202020204" pitchFamily="34" charset="0"/>
              </a:rPr>
              <a:t>2 step approach: Individual Education Program (IEP) determines whether child has a visual impairment and includes conditions including CVI. The condition must adversely impact the child's education performance </a:t>
            </a:r>
          </a:p>
        </p:txBody>
      </p:sp>
      <p:sp>
        <p:nvSpPr>
          <p:cNvPr id="3" name="Title 2">
            <a:extLst>
              <a:ext uri="{FF2B5EF4-FFF2-40B4-BE49-F238E27FC236}">
                <a16:creationId xmlns:a16="http://schemas.microsoft.com/office/drawing/2014/main" id="{A81AFF42-20B7-8832-9AA5-EE0804E3B893}"/>
              </a:ext>
            </a:extLst>
          </p:cNvPr>
          <p:cNvSpPr>
            <a:spLocks noGrp="1"/>
          </p:cNvSpPr>
          <p:nvPr>
            <p:ph type="title"/>
          </p:nvPr>
        </p:nvSpPr>
        <p:spPr>
          <a:xfrm>
            <a:off x="457200" y="152400"/>
            <a:ext cx="8229600" cy="698309"/>
          </a:xfrm>
        </p:spPr>
        <p:txBody>
          <a:bodyPr>
            <a:normAutofit/>
          </a:bodyPr>
          <a:lstStyle/>
          <a:p>
            <a:pPr algn="r"/>
            <a:r>
              <a:rPr lang="en-US" sz="3600" b="0" dirty="0">
                <a:solidFill>
                  <a:srgbClr val="C00000"/>
                </a:solidFill>
                <a:effectLst/>
                <a:latin typeface="Arial" panose="020B0604020202020204" pitchFamily="34" charset="0"/>
                <a:cs typeface="Arial" panose="020B0604020202020204" pitchFamily="34" charset="0"/>
              </a:rPr>
              <a:t>IDEA and Children with CVI </a:t>
            </a:r>
          </a:p>
        </p:txBody>
      </p:sp>
    </p:spTree>
    <p:extLst>
      <p:ext uri="{BB962C8B-B14F-4D97-AF65-F5344CB8AC3E}">
        <p14:creationId xmlns:p14="http://schemas.microsoft.com/office/powerpoint/2010/main" val="24320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D8CB7E-B28C-2638-BC6D-D33FB5400C8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286000"/>
            <a:ext cx="8077200" cy="4191000"/>
          </a:xfrm>
        </p:spPr>
      </p:pic>
      <p:sp>
        <p:nvSpPr>
          <p:cNvPr id="3" name="Title 2">
            <a:extLst>
              <a:ext uri="{FF2B5EF4-FFF2-40B4-BE49-F238E27FC236}">
                <a16:creationId xmlns:a16="http://schemas.microsoft.com/office/drawing/2014/main" id="{1B563114-82F9-E1F6-15B5-74BF12A85B5D}"/>
              </a:ext>
            </a:extLst>
          </p:cNvPr>
          <p:cNvSpPr>
            <a:spLocks noGrp="1"/>
          </p:cNvSpPr>
          <p:nvPr>
            <p:ph type="title"/>
          </p:nvPr>
        </p:nvSpPr>
        <p:spPr/>
        <p:txBody>
          <a:bodyPr>
            <a:normAutofit/>
          </a:bodyPr>
          <a:lstStyle/>
          <a:p>
            <a:pPr algn="ctr"/>
            <a:r>
              <a:rPr lang="en-US" sz="3200" b="0" dirty="0">
                <a:solidFill>
                  <a:srgbClr val="339966"/>
                </a:solidFill>
                <a:effectLst/>
                <a:latin typeface="Arial" panose="020B0604020202020204" pitchFamily="34" charset="0"/>
                <a:cs typeface="Arial" panose="020B0604020202020204" pitchFamily="34" charset="0"/>
              </a:rPr>
              <a:t>Children and Adults with Brain Based Visual Impairments: Supports</a:t>
            </a:r>
          </a:p>
        </p:txBody>
      </p:sp>
      <p:sp>
        <p:nvSpPr>
          <p:cNvPr id="6" name="TextBox 5">
            <a:extLst>
              <a:ext uri="{FF2B5EF4-FFF2-40B4-BE49-F238E27FC236}">
                <a16:creationId xmlns:a16="http://schemas.microsoft.com/office/drawing/2014/main" id="{0838FC99-DABE-39C4-A780-F470620FE292}"/>
              </a:ext>
            </a:extLst>
          </p:cNvPr>
          <p:cNvSpPr txBox="1"/>
          <p:nvPr/>
        </p:nvSpPr>
        <p:spPr>
          <a:xfrm>
            <a:off x="457200" y="6007100"/>
            <a:ext cx="8077200" cy="230832"/>
          </a:xfrm>
          <a:prstGeom prst="rect">
            <a:avLst/>
          </a:prstGeom>
          <a:noFill/>
        </p:spPr>
        <p:txBody>
          <a:bodyPr wrap="square" rtlCol="0">
            <a:spAutoFit/>
          </a:bodyPr>
          <a:lstStyle/>
          <a:p>
            <a:r>
              <a:rPr lang="en-US" sz="900">
                <a:hlinkClick r:id="rId3" tooltip="http://photo.stackexchange.com/questions/48671/how-to-photograph-an-adult-and-a-child-together-such-that-the-adult-doesnt-domi"/>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88002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7945E-E18C-6B09-F124-BB519A4395BF}"/>
              </a:ext>
            </a:extLst>
          </p:cNvPr>
          <p:cNvSpPr>
            <a:spLocks noGrp="1"/>
          </p:cNvSpPr>
          <p:nvPr>
            <p:ph idx="1"/>
          </p:nvPr>
        </p:nvSpPr>
        <p:spPr>
          <a:xfrm>
            <a:off x="457200" y="914400"/>
            <a:ext cx="8229600" cy="5092891"/>
          </a:xfrm>
        </p:spPr>
        <p:txBody>
          <a:bodyPr>
            <a:normAutofit fontScale="92500" lnSpcReduction="20000"/>
          </a:bodyPr>
          <a:lstStyle/>
          <a:p>
            <a:pPr marL="109728" indent="0">
              <a:buNone/>
            </a:pPr>
            <a:endParaRPr lang="en-US"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rPr>
              <a:t>When low vision is due to an eye disease, injury or condition it typically results in reduced visual acuity, field loss, and diminished contrast sensitivity.</a:t>
            </a:r>
            <a:r>
              <a:rPr lang="en-US" sz="2600" baseline="30000" dirty="0">
                <a:latin typeface="Arial" panose="020B0604020202020204" pitchFamily="34" charset="0"/>
                <a:cs typeface="Arial" panose="020B0604020202020204" pitchFamily="34" charset="0"/>
              </a:rPr>
              <a:t>15   </a:t>
            </a:r>
            <a:r>
              <a:rPr lang="en-US" sz="2600" dirty="0">
                <a:latin typeface="Arial" panose="020B0604020202020204" pitchFamily="34" charset="0"/>
                <a:cs typeface="Arial" panose="020B0604020202020204" pitchFamily="34" charset="0"/>
              </a:rPr>
              <a:t> This is  referred to as ocular visual impairment. </a:t>
            </a:r>
          </a:p>
          <a:p>
            <a:pPr>
              <a:lnSpc>
                <a:spcPct val="150000"/>
              </a:lnSpc>
            </a:pPr>
            <a:r>
              <a:rPr lang="en-US" sz="2600" dirty="0">
                <a:latin typeface="Arial" panose="020B0604020202020204" pitchFamily="34" charset="0"/>
                <a:cs typeface="Arial" panose="020B0604020202020204" pitchFamily="34" charset="0"/>
              </a:rPr>
              <a:t>When a visual impairment damage originates in the brain there may be alterations to visual attention, how visual information is interpreted and how it is integrated with other sensory inputs. </a:t>
            </a:r>
            <a:r>
              <a:rPr lang="en-US" sz="2600" baseline="30000" dirty="0">
                <a:latin typeface="Arial" panose="020B0604020202020204" pitchFamily="34" charset="0"/>
                <a:cs typeface="Arial" panose="020B0604020202020204" pitchFamily="34" charset="0"/>
              </a:rPr>
              <a:t>15  </a:t>
            </a:r>
            <a:r>
              <a:rPr lang="en-US" sz="2600" dirty="0">
                <a:latin typeface="Arial" panose="020B0604020202020204" pitchFamily="34" charset="0"/>
                <a:cs typeface="Arial" panose="020B0604020202020204" pitchFamily="34" charset="0"/>
              </a:rPr>
              <a:t> This is referred to as a brain-based visual impairment. </a:t>
            </a:r>
          </a:p>
          <a:p>
            <a:pPr>
              <a:lnSpc>
                <a:spcPct val="150000"/>
              </a:lnSpc>
            </a:pPr>
            <a:endParaRPr lang="en-US" sz="2600" dirty="0">
              <a:latin typeface="Arial" panose="020B0604020202020204" pitchFamily="34" charset="0"/>
              <a:cs typeface="Arial" panose="020B0604020202020204" pitchFamily="34" charset="0"/>
            </a:endParaRPr>
          </a:p>
          <a:p>
            <a:pPr>
              <a:lnSpc>
                <a:spcPct val="150000"/>
              </a:lnSpc>
            </a:pPr>
            <a:endParaRPr lang="en-US" sz="2600" dirty="0">
              <a:latin typeface="Arial" panose="020B0604020202020204" pitchFamily="34" charset="0"/>
              <a:cs typeface="Arial" panose="020B0604020202020204" pitchFamily="34" charset="0"/>
            </a:endParaRPr>
          </a:p>
          <a:p>
            <a:pPr marL="109728" indent="0">
              <a:buNone/>
            </a:pPr>
            <a:endParaRPr lang="en-US"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0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59990D-88CE-2A91-DC39-D05BF57DAA94}"/>
              </a:ext>
            </a:extLst>
          </p:cNvPr>
          <p:cNvGraphicFramePr>
            <a:graphicFrameLocks noGrp="1"/>
          </p:cNvGraphicFramePr>
          <p:nvPr>
            <p:extLst>
              <p:ext uri="{D42A27DB-BD31-4B8C-83A1-F6EECF244321}">
                <p14:modId xmlns:p14="http://schemas.microsoft.com/office/powerpoint/2010/main" val="787795754"/>
              </p:ext>
            </p:extLst>
          </p:nvPr>
        </p:nvGraphicFramePr>
        <p:xfrm>
          <a:off x="304800" y="914400"/>
          <a:ext cx="8686800" cy="49530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4255117346"/>
                    </a:ext>
                  </a:extLst>
                </a:gridCol>
                <a:gridCol w="4343400">
                  <a:extLst>
                    <a:ext uri="{9D8B030D-6E8A-4147-A177-3AD203B41FA5}">
                      <a16:colId xmlns:a16="http://schemas.microsoft.com/office/drawing/2014/main" val="3177158686"/>
                    </a:ext>
                  </a:extLst>
                </a:gridCol>
              </a:tblGrid>
              <a:tr h="605643">
                <a:tc>
                  <a:txBody>
                    <a:bodyPr/>
                    <a:lstStyle/>
                    <a:p>
                      <a:r>
                        <a:rPr lang="en-US" dirty="0">
                          <a:latin typeface="Arial" panose="020B0604020202020204" pitchFamily="34" charset="0"/>
                          <a:cs typeface="Arial" panose="020B0604020202020204" pitchFamily="34" charset="0"/>
                        </a:rPr>
                        <a:t>ADULTS </a:t>
                      </a:r>
                      <a:r>
                        <a:rPr lang="en-US" baseline="30000" dirty="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CHILDREN </a:t>
                      </a:r>
                      <a:r>
                        <a:rPr lang="en-US" baseline="30000" dirty="0">
                          <a:latin typeface="Arial" panose="020B0604020202020204" pitchFamily="34" charset="0"/>
                          <a:cs typeface="Arial" panose="020B0604020202020204" pitchFamily="34" charset="0"/>
                        </a:rPr>
                        <a:t>10, 4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308977"/>
                  </a:ext>
                </a:extLst>
              </a:tr>
              <a:tr h="1045357">
                <a:tc>
                  <a:txBody>
                    <a:bodyPr/>
                    <a:lstStyle/>
                    <a:p>
                      <a:r>
                        <a:rPr lang="en-US" dirty="0">
                          <a:latin typeface="Arial" panose="020B0604020202020204" pitchFamily="34" charset="0"/>
                          <a:cs typeface="Arial" panose="020B0604020202020204" pitchFamily="34" charset="0"/>
                        </a:rPr>
                        <a:t>Lack of knowledge amongst medical providers on diagnosing brain based VI, including CVI </a:t>
                      </a:r>
                    </a:p>
                  </a:txBody>
                  <a:tcPr/>
                </a:tc>
                <a:tc>
                  <a:txBody>
                    <a:bodyPr/>
                    <a:lstStyle/>
                    <a:p>
                      <a:r>
                        <a:rPr lang="en-US" dirty="0">
                          <a:latin typeface="Arial" panose="020B0604020202020204" pitchFamily="34" charset="0"/>
                          <a:cs typeface="Arial" panose="020B0604020202020204" pitchFamily="34" charset="0"/>
                        </a:rPr>
                        <a:t>Children from marginalized groups may not receive the same care and screening opportunities </a:t>
                      </a:r>
                    </a:p>
                  </a:txBody>
                  <a:tcPr/>
                </a:tc>
                <a:extLst>
                  <a:ext uri="{0D108BD9-81ED-4DB2-BD59-A6C34878D82A}">
                    <a16:rowId xmlns:a16="http://schemas.microsoft.com/office/drawing/2014/main" val="1117328606"/>
                  </a:ext>
                </a:extLst>
              </a:tr>
              <a:tr h="1045357">
                <a:tc>
                  <a:txBody>
                    <a:bodyPr/>
                    <a:lstStyle/>
                    <a:p>
                      <a:r>
                        <a:rPr lang="en-US" dirty="0">
                          <a:latin typeface="Arial" panose="020B0604020202020204" pitchFamily="34" charset="0"/>
                          <a:cs typeface="Arial" panose="020B0604020202020204" pitchFamily="34" charset="0"/>
                        </a:rPr>
                        <a:t>Lack of research on transitional services for young adults with CVI – plan early for transition services for teens with CVI</a:t>
                      </a:r>
                    </a:p>
                  </a:txBody>
                  <a:tcPr/>
                </a:tc>
                <a:tc>
                  <a:txBody>
                    <a:bodyPr/>
                    <a:lstStyle/>
                    <a:p>
                      <a:r>
                        <a:rPr lang="en-US" dirty="0">
                          <a:latin typeface="Arial" panose="020B0604020202020204" pitchFamily="34" charset="0"/>
                          <a:cs typeface="Arial" panose="020B0604020202020204" pitchFamily="34" charset="0"/>
                        </a:rPr>
                        <a:t>There is more awareness of CVI in children amongst educational professionals </a:t>
                      </a:r>
                    </a:p>
                  </a:txBody>
                  <a:tcPr/>
                </a:tc>
                <a:extLst>
                  <a:ext uri="{0D108BD9-81ED-4DB2-BD59-A6C34878D82A}">
                    <a16:rowId xmlns:a16="http://schemas.microsoft.com/office/drawing/2014/main" val="1386485937"/>
                  </a:ext>
                </a:extLst>
              </a:tr>
              <a:tr h="1045357">
                <a:tc>
                  <a:txBody>
                    <a:bodyPr/>
                    <a:lstStyle/>
                    <a:p>
                      <a:r>
                        <a:rPr lang="en-US" dirty="0">
                          <a:latin typeface="Arial" panose="020B0604020202020204" pitchFamily="34" charset="0"/>
                          <a:cs typeface="Arial" panose="020B0604020202020204" pitchFamily="34" charset="0"/>
                        </a:rPr>
                        <a:t>VR, RT, O&amp;M professionals may lack knowledge of CVI </a:t>
                      </a:r>
                    </a:p>
                  </a:txBody>
                  <a:tcPr/>
                </a:tc>
                <a:tc>
                  <a:txBody>
                    <a:bodyPr/>
                    <a:lstStyle/>
                    <a:p>
                      <a:r>
                        <a:rPr lang="en-US" dirty="0">
                          <a:latin typeface="Arial" panose="020B0604020202020204" pitchFamily="34" charset="0"/>
                          <a:cs typeface="Arial" panose="020B0604020202020204" pitchFamily="34" charset="0"/>
                        </a:rPr>
                        <a:t>NIH has taken up CVI and hopefully this will trickle down to pediatric ophthalmologist currently practicing </a:t>
                      </a:r>
                    </a:p>
                  </a:txBody>
                  <a:tcPr/>
                </a:tc>
                <a:extLst>
                  <a:ext uri="{0D108BD9-81ED-4DB2-BD59-A6C34878D82A}">
                    <a16:rowId xmlns:a16="http://schemas.microsoft.com/office/drawing/2014/main" val="346752267"/>
                  </a:ext>
                </a:extLst>
              </a:tr>
              <a:tr h="60564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12394850"/>
                  </a:ext>
                </a:extLst>
              </a:tr>
              <a:tr h="605643">
                <a:tc>
                  <a:txBody>
                    <a:bodyPr/>
                    <a:lstStyle/>
                    <a:p>
                      <a:endParaRPr lang="en-US"/>
                    </a:p>
                  </a:txBody>
                  <a:tcPr/>
                </a:tc>
                <a:tc>
                  <a:txBody>
                    <a:bodyPr/>
                    <a:lstStyle/>
                    <a:p>
                      <a:endParaRPr lang="en-US" dirty="0"/>
                    </a:p>
                  </a:txBody>
                  <a:tcPr/>
                </a:tc>
                <a:extLst>
                  <a:ext uri="{0D108BD9-81ED-4DB2-BD59-A6C34878D82A}">
                    <a16:rowId xmlns:a16="http://schemas.microsoft.com/office/drawing/2014/main" val="1370314746"/>
                  </a:ext>
                </a:extLst>
              </a:tr>
            </a:tbl>
          </a:graphicData>
        </a:graphic>
      </p:graphicFrame>
    </p:spTree>
    <p:extLst>
      <p:ext uri="{BB962C8B-B14F-4D97-AF65-F5344CB8AC3E}">
        <p14:creationId xmlns:p14="http://schemas.microsoft.com/office/powerpoint/2010/main" val="429148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894037-A35D-0B98-18D1-10D033693CA4}"/>
              </a:ext>
            </a:extLst>
          </p:cNvPr>
          <p:cNvSpPr>
            <a:spLocks noGrp="1"/>
          </p:cNvSpPr>
          <p:nvPr>
            <p:ph idx="1"/>
          </p:nvPr>
        </p:nvSpPr>
        <p:spPr/>
        <p:txBody>
          <a:bodyPr>
            <a:normAutofit/>
          </a:bodyPr>
          <a:lstStyle/>
          <a:p>
            <a:r>
              <a:rPr lang="en-US" sz="4000" dirty="0">
                <a:latin typeface="Arial" panose="020B0604020202020204" pitchFamily="34" charset="0"/>
                <a:cs typeface="Arial" panose="020B0604020202020204" pitchFamily="34" charset="0"/>
              </a:rPr>
              <a:t>Academics</a:t>
            </a:r>
          </a:p>
          <a:p>
            <a:r>
              <a:rPr lang="en-US" sz="4000" dirty="0">
                <a:latin typeface="Arial" panose="020B0604020202020204" pitchFamily="34" charset="0"/>
                <a:cs typeface="Arial" panose="020B0604020202020204" pitchFamily="34" charset="0"/>
              </a:rPr>
              <a:t>O&amp;M</a:t>
            </a:r>
          </a:p>
        </p:txBody>
      </p:sp>
      <p:sp>
        <p:nvSpPr>
          <p:cNvPr id="3" name="Title 2">
            <a:extLst>
              <a:ext uri="{FF2B5EF4-FFF2-40B4-BE49-F238E27FC236}">
                <a16:creationId xmlns:a16="http://schemas.microsoft.com/office/drawing/2014/main" id="{23BDAAC0-CF51-C7BE-726B-62864D093518}"/>
              </a:ext>
            </a:extLst>
          </p:cNvPr>
          <p:cNvSpPr>
            <a:spLocks noGrp="1"/>
          </p:cNvSpPr>
          <p:nvPr>
            <p:ph type="title"/>
          </p:nvPr>
        </p:nvSpPr>
        <p:spPr/>
        <p:txBody>
          <a:bodyPr>
            <a:normAutofit/>
          </a:bodyPr>
          <a:lstStyle/>
          <a:p>
            <a:pPr algn="ctr"/>
            <a:r>
              <a:rPr lang="en-US" sz="3600" b="0" dirty="0">
                <a:solidFill>
                  <a:srgbClr val="339966"/>
                </a:solidFill>
                <a:effectLst/>
                <a:latin typeface="Arial" panose="020B0604020202020204" pitchFamily="34" charset="0"/>
                <a:cs typeface="Arial" panose="020B0604020202020204" pitchFamily="34" charset="0"/>
              </a:rPr>
              <a:t>Supports for Children with CVI </a:t>
            </a:r>
            <a:r>
              <a:rPr lang="en-US" dirty="0">
                <a:solidFill>
                  <a:srgbClr val="339966"/>
                </a:solidFill>
              </a:rPr>
              <a:t>	</a:t>
            </a:r>
          </a:p>
        </p:txBody>
      </p:sp>
    </p:spTree>
    <p:extLst>
      <p:ext uri="{BB962C8B-B14F-4D97-AF65-F5344CB8AC3E}">
        <p14:creationId xmlns:p14="http://schemas.microsoft.com/office/powerpoint/2010/main" val="3489145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964AA3-7ED8-1FFE-A488-91B8A9480AED}"/>
              </a:ext>
            </a:extLst>
          </p:cNvPr>
          <p:cNvSpPr>
            <a:spLocks noGrp="1"/>
          </p:cNvSpPr>
          <p:nvPr>
            <p:ph idx="1"/>
          </p:nvPr>
        </p:nvSpPr>
        <p:spPr>
          <a:xfrm>
            <a:off x="457200" y="1219200"/>
            <a:ext cx="8229600" cy="4788091"/>
          </a:xfrm>
        </p:spPr>
        <p:txBody>
          <a:bodyPr>
            <a:normAutofit/>
          </a:bodyPr>
          <a:lstStyle/>
          <a:p>
            <a:r>
              <a:rPr lang="en-US" dirty="0">
                <a:latin typeface="Arial" panose="020B0604020202020204" pitchFamily="34" charset="0"/>
                <a:cs typeface="Arial" panose="020B0604020202020204" pitchFamily="34" charset="0"/>
              </a:rPr>
              <a:t>Preparation &amp; Planning</a:t>
            </a:r>
          </a:p>
          <a:p>
            <a:pPr lvl="1"/>
            <a:r>
              <a:rPr lang="en-US" dirty="0">
                <a:latin typeface="Arial" panose="020B0604020202020204" pitchFamily="34" charset="0"/>
                <a:cs typeface="Arial" panose="020B0604020202020204" pitchFamily="34" charset="0"/>
              </a:rPr>
              <a:t>TVI request materials ahead of time so they can be converted into a format the child can see more easily, or tactual format</a:t>
            </a:r>
          </a:p>
          <a:p>
            <a:pPr lvl="1"/>
            <a:r>
              <a:rPr lang="en-US" dirty="0">
                <a:latin typeface="Arial" panose="020B0604020202020204" pitchFamily="34" charset="0"/>
                <a:cs typeface="Arial" panose="020B0604020202020204" pitchFamily="34" charset="0"/>
              </a:rPr>
              <a:t>Parents or guardians review material at home so that the child becomes familiar with it</a:t>
            </a:r>
          </a:p>
          <a:p>
            <a:pPr lvl="1"/>
            <a:r>
              <a:rPr lang="en-US" dirty="0">
                <a:latin typeface="Arial" panose="020B0604020202020204" pitchFamily="34" charset="0"/>
                <a:cs typeface="Arial" panose="020B0604020202020204" pitchFamily="34" charset="0"/>
              </a:rPr>
              <a:t>Alternative methods of learning- the website provides an example of baking to learn measurement </a:t>
            </a:r>
          </a:p>
          <a:p>
            <a:pPr lvl="1"/>
            <a:r>
              <a:rPr lang="en-US" dirty="0">
                <a:latin typeface="Arial" panose="020B0604020202020204" pitchFamily="34" charset="0"/>
                <a:cs typeface="Arial" panose="020B0604020202020204" pitchFamily="34" charset="0"/>
              </a:rPr>
              <a:t>Parents/guardians ensure child is well rested and comfortable and ready to learn </a:t>
            </a:r>
          </a:p>
        </p:txBody>
      </p:sp>
      <p:sp>
        <p:nvSpPr>
          <p:cNvPr id="3" name="Title 2">
            <a:extLst>
              <a:ext uri="{FF2B5EF4-FFF2-40B4-BE49-F238E27FC236}">
                <a16:creationId xmlns:a16="http://schemas.microsoft.com/office/drawing/2014/main" id="{B05E73AE-2FAB-809B-F3B2-E1EE04FC2231}"/>
              </a:ext>
            </a:extLst>
          </p:cNvPr>
          <p:cNvSpPr>
            <a:spLocks noGrp="1"/>
          </p:cNvSpPr>
          <p:nvPr>
            <p:ph type="title"/>
          </p:nvPr>
        </p:nvSpPr>
        <p:spPr>
          <a:xfrm>
            <a:off x="2438400" y="152400"/>
            <a:ext cx="6248400" cy="1066800"/>
          </a:xfrm>
        </p:spPr>
        <p:txBody>
          <a:bodyPr>
            <a:normAutofit fontScale="90000"/>
          </a:bodyPr>
          <a:lstStyle/>
          <a:p>
            <a:pPr algn="ctr"/>
            <a:r>
              <a:rPr lang="en-US" sz="3600" b="0" dirty="0">
                <a:solidFill>
                  <a:srgbClr val="00B050"/>
                </a:solidFill>
                <a:effectLst/>
                <a:latin typeface="Arial" panose="020B0604020202020204" pitchFamily="34" charset="0"/>
                <a:cs typeface="Arial" panose="020B0604020202020204" pitchFamily="34" charset="0"/>
              </a:rPr>
              <a:t>Academics: Based on </a:t>
            </a:r>
            <a:r>
              <a:rPr lang="en-US" sz="3600" b="0" i="1" dirty="0">
                <a:solidFill>
                  <a:srgbClr val="00B050"/>
                </a:solidFill>
                <a:effectLst/>
                <a:latin typeface="Arial" panose="020B0604020202020204" pitchFamily="34" charset="0"/>
                <a:cs typeface="Arial" panose="020B0604020202020204" pitchFamily="34" charset="0"/>
              </a:rPr>
              <a:t>CVI Scotland’s </a:t>
            </a:r>
            <a:r>
              <a:rPr lang="en-US" sz="3600" b="0" dirty="0">
                <a:solidFill>
                  <a:srgbClr val="00B050"/>
                </a:solidFill>
                <a:effectLst/>
                <a:latin typeface="Arial" panose="020B0604020202020204" pitchFamily="34" charset="0"/>
                <a:cs typeface="Arial" panose="020B0604020202020204" pitchFamily="34" charset="0"/>
              </a:rPr>
              <a:t>Partnership Model</a:t>
            </a:r>
            <a:r>
              <a:rPr lang="en-US" sz="3600" b="0" baseline="30000" dirty="0">
                <a:solidFill>
                  <a:srgbClr val="00B050"/>
                </a:solidFill>
                <a:effectLst/>
                <a:latin typeface="Arial" panose="020B0604020202020204" pitchFamily="34" charset="0"/>
                <a:cs typeface="Arial" panose="020B0604020202020204" pitchFamily="34" charset="0"/>
              </a:rPr>
              <a:t>22</a:t>
            </a:r>
            <a:r>
              <a:rPr lang="en-US" sz="3600" b="0" dirty="0">
                <a:solidFill>
                  <a:srgbClr val="00B05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39073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2F9104-8D52-961E-AB23-84FE6C1A6E0A}"/>
              </a:ext>
            </a:extLst>
          </p:cNvPr>
          <p:cNvSpPr>
            <a:spLocks noGrp="1"/>
          </p:cNvSpPr>
          <p:nvPr>
            <p:ph idx="1"/>
          </p:nvPr>
        </p:nvSpPr>
        <p:spPr>
          <a:xfrm>
            <a:off x="228600" y="914400"/>
            <a:ext cx="8458200" cy="5410200"/>
          </a:xfrm>
        </p:spPr>
        <p:txBody>
          <a:bodyPr>
            <a:normAutofit fontScale="92500" lnSpcReduction="20000"/>
          </a:bodyPr>
          <a:lstStyle/>
          <a:p>
            <a:r>
              <a:rPr lang="en-US" dirty="0">
                <a:latin typeface="Arial" panose="020B0604020202020204" pitchFamily="34" charset="0"/>
                <a:cs typeface="Arial" panose="020B0604020202020204" pitchFamily="34" charset="0"/>
              </a:rPr>
              <a:t>Teaching</a:t>
            </a:r>
          </a:p>
          <a:p>
            <a:pPr lvl="1"/>
            <a:r>
              <a:rPr lang="en-US" dirty="0">
                <a:latin typeface="Arial" panose="020B0604020202020204" pitchFamily="34" charset="0"/>
                <a:cs typeface="Arial" panose="020B0604020202020204" pitchFamily="34" charset="0"/>
              </a:rPr>
              <a:t>Ensure that the classroom teacher knows that switching from the speaker to a book to a screen to other classmates is very taxing and difficult and working on one of the above at a time is preferable </a:t>
            </a:r>
          </a:p>
          <a:p>
            <a:pPr lvl="1"/>
            <a:r>
              <a:rPr lang="en-US" b="1" dirty="0">
                <a:latin typeface="Arial" panose="020B0604020202020204" pitchFamily="34" charset="0"/>
                <a:cs typeface="Arial" panose="020B0604020202020204" pitchFamily="34" charset="0"/>
              </a:rPr>
              <a:t>Radio language </a:t>
            </a:r>
            <a:r>
              <a:rPr lang="en-US" dirty="0">
                <a:latin typeface="Arial" panose="020B0604020202020204" pitchFamily="34" charset="0"/>
                <a:cs typeface="Arial" panose="020B0604020202020204" pitchFamily="34" charset="0"/>
              </a:rPr>
              <a:t>is language that is rich in descriptors which fills in the blanks of what you cannot see</a:t>
            </a:r>
          </a:p>
          <a:p>
            <a:pPr lvl="1"/>
            <a:r>
              <a:rPr lang="en-US" dirty="0">
                <a:solidFill>
                  <a:srgbClr val="00B050"/>
                </a:solidFill>
                <a:latin typeface="Arial" panose="020B0604020202020204" pitchFamily="34" charset="0"/>
                <a:cs typeface="Arial" panose="020B0604020202020204" pitchFamily="34" charset="0"/>
              </a:rPr>
              <a:t>Practice the following activity in a group of 2 people:</a:t>
            </a:r>
          </a:p>
          <a:p>
            <a:pPr lvl="2"/>
            <a:r>
              <a:rPr lang="en-US" dirty="0">
                <a:latin typeface="Arial" panose="020B0604020202020204" pitchFamily="34" charset="0"/>
                <a:cs typeface="Arial" panose="020B0604020202020204" pitchFamily="34" charset="0"/>
              </a:rPr>
              <a:t>One person in the group will listen to the video with their eyes closed (if you are able to see the screen)</a:t>
            </a:r>
          </a:p>
          <a:p>
            <a:pPr lvl="2"/>
            <a:r>
              <a:rPr lang="en-US" dirty="0">
                <a:latin typeface="Arial" panose="020B0604020202020204" pitchFamily="34" charset="0"/>
                <a:cs typeface="Arial" panose="020B0604020202020204" pitchFamily="34" charset="0"/>
              </a:rPr>
              <a:t>The other person will view the video with their functional vision and take notes if they desire  </a:t>
            </a:r>
          </a:p>
          <a:p>
            <a:pPr lvl="2"/>
            <a:r>
              <a:rPr lang="en-US" dirty="0">
                <a:latin typeface="Arial" panose="020B0604020202020204" pitchFamily="34" charset="0"/>
                <a:cs typeface="Arial" panose="020B0604020202020204" pitchFamily="34" charset="0"/>
              </a:rPr>
              <a:t>The person who viewed the video will explain to their partner what the video was all about</a:t>
            </a:r>
          </a:p>
          <a:p>
            <a:pPr lvl="2"/>
            <a:r>
              <a:rPr lang="en-US" dirty="0">
                <a:latin typeface="Arial" panose="020B0604020202020204" pitchFamily="34" charset="0"/>
                <a:cs typeface="Arial" panose="020B0604020202020204" pitchFamily="34" charset="0"/>
              </a:rPr>
              <a:t>Their partner will then describe and fill in the blanks anything missed in the video </a:t>
            </a:r>
          </a:p>
          <a:p>
            <a:pPr lvl="2"/>
            <a:r>
              <a:rPr lang="en-US" dirty="0">
                <a:latin typeface="Arial" panose="020B0604020202020204" pitchFamily="34" charset="0"/>
                <a:cs typeface="Arial" panose="020B0604020202020204" pitchFamily="34" charset="0"/>
              </a:rPr>
              <a:t>Now both partners listen to the example of a great video demonstrating RADIO LANGUAGE! </a:t>
            </a:r>
          </a:p>
          <a:p>
            <a:pPr lvl="1"/>
            <a:endParaRPr lang="en-US"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09685D97-5D9E-CD62-7A91-0E2551661BD6}"/>
              </a:ext>
            </a:extLst>
          </p:cNvPr>
          <p:cNvSpPr>
            <a:spLocks noGrp="1"/>
          </p:cNvSpPr>
          <p:nvPr>
            <p:ph type="title"/>
          </p:nvPr>
        </p:nvSpPr>
        <p:spPr>
          <a:xfrm>
            <a:off x="3429000" y="76200"/>
            <a:ext cx="5486400" cy="838200"/>
          </a:xfrm>
        </p:spPr>
        <p:txBody>
          <a:bodyPr>
            <a:noAutofit/>
          </a:bodyPr>
          <a:lstStyle/>
          <a:p>
            <a:r>
              <a:rPr lang="en-US" sz="2800" b="0" dirty="0">
                <a:solidFill>
                  <a:srgbClr val="00B050"/>
                </a:solidFill>
                <a:effectLst/>
                <a:latin typeface="Arial" panose="020B0604020202020204" pitchFamily="34" charset="0"/>
                <a:cs typeface="Arial" panose="020B0604020202020204" pitchFamily="34" charset="0"/>
              </a:rPr>
              <a:t>Academics: Based on </a:t>
            </a:r>
            <a:r>
              <a:rPr lang="en-US" sz="2800" b="0" i="1" dirty="0">
                <a:solidFill>
                  <a:srgbClr val="00B050"/>
                </a:solidFill>
                <a:effectLst/>
                <a:latin typeface="Arial" panose="020B0604020202020204" pitchFamily="34" charset="0"/>
                <a:cs typeface="Arial" panose="020B0604020202020204" pitchFamily="34" charset="0"/>
              </a:rPr>
              <a:t>CVI Scotland’s </a:t>
            </a:r>
            <a:r>
              <a:rPr lang="en-US" sz="2800" b="0" dirty="0">
                <a:solidFill>
                  <a:srgbClr val="00B050"/>
                </a:solidFill>
                <a:effectLst/>
                <a:latin typeface="Arial" panose="020B0604020202020204" pitchFamily="34" charset="0"/>
                <a:cs typeface="Arial" panose="020B0604020202020204" pitchFamily="34" charset="0"/>
              </a:rPr>
              <a:t>Partnership Model</a:t>
            </a:r>
            <a:r>
              <a:rPr lang="en-US" sz="2800" b="0" baseline="30000" dirty="0">
                <a:solidFill>
                  <a:srgbClr val="00B050"/>
                </a:solidFill>
                <a:effectLst/>
                <a:latin typeface="Arial" panose="020B0604020202020204" pitchFamily="34" charset="0"/>
                <a:cs typeface="Arial" panose="020B0604020202020204" pitchFamily="34" charset="0"/>
              </a:rPr>
              <a:t>22</a:t>
            </a:r>
            <a:r>
              <a:rPr lang="en-US" sz="2800" b="0" dirty="0">
                <a:solidFill>
                  <a:srgbClr val="00B050"/>
                </a:solidFill>
                <a:effectLst/>
                <a:latin typeface="Arial" panose="020B0604020202020204" pitchFamily="34" charset="0"/>
                <a:cs typeface="Arial" panose="020B0604020202020204" pitchFamily="34" charset="0"/>
              </a:rPr>
              <a:t> </a:t>
            </a:r>
            <a:endParaRPr lang="en-US" sz="2800" dirty="0"/>
          </a:p>
        </p:txBody>
      </p:sp>
    </p:spTree>
    <p:extLst>
      <p:ext uri="{BB962C8B-B14F-4D97-AF65-F5344CB8AC3E}">
        <p14:creationId xmlns:p14="http://schemas.microsoft.com/office/powerpoint/2010/main" val="25127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500"/>
                                  </p:iterate>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500"/>
                                  </p:iterate>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500"/>
                                  </p:iterate>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wd">
                                    <p:tmAbs val="500"/>
                                  </p:iterate>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wd">
                                    <p:tmAbs val="500"/>
                                  </p:iterate>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wd">
                                    <p:tmAbs val="500"/>
                                  </p:iterate>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wd">
                                    <p:tmAbs val="500"/>
                                  </p:iterate>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iterate type="wd">
                                    <p:tmAbs val="500"/>
                                  </p:iterate>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to Knit with a Hank of Yarn | KNITTING FOR BEGINNERS">
            <a:hlinkClick r:id="" action="ppaction://media"/>
            <a:extLst>
              <a:ext uri="{FF2B5EF4-FFF2-40B4-BE49-F238E27FC236}">
                <a16:creationId xmlns:a16="http://schemas.microsoft.com/office/drawing/2014/main" id="{4514DD34-9781-E4F8-B5E5-E06513EBD3D5}"/>
              </a:ext>
            </a:extLst>
          </p:cNvPr>
          <p:cNvPicPr>
            <a:picLocks noGrp="1" noRot="1" noChangeAspect="1"/>
          </p:cNvPicPr>
          <p:nvPr>
            <p:ph idx="1"/>
            <a:videoFile r:link="rId1"/>
          </p:nvPr>
        </p:nvPicPr>
        <p:blipFill>
          <a:blip r:embed="rId3"/>
          <a:stretch>
            <a:fillRect/>
          </a:stretch>
        </p:blipFill>
        <p:spPr>
          <a:xfrm>
            <a:off x="838200" y="2037568"/>
            <a:ext cx="7772400" cy="3969532"/>
          </a:xfrm>
          <a:prstGeom prst="rect">
            <a:avLst/>
          </a:prstGeom>
        </p:spPr>
      </p:pic>
      <p:sp>
        <p:nvSpPr>
          <p:cNvPr id="3" name="Title 2">
            <a:extLst>
              <a:ext uri="{FF2B5EF4-FFF2-40B4-BE49-F238E27FC236}">
                <a16:creationId xmlns:a16="http://schemas.microsoft.com/office/drawing/2014/main" id="{4F7C8F83-F83F-5FB9-7EFC-C1FA0DF4995E}"/>
              </a:ext>
            </a:extLst>
          </p:cNvPr>
          <p:cNvSpPr>
            <a:spLocks noGrp="1"/>
          </p:cNvSpPr>
          <p:nvPr>
            <p:ph type="title"/>
          </p:nvPr>
        </p:nvSpPr>
        <p:spPr>
          <a:xfrm>
            <a:off x="457200" y="990600"/>
            <a:ext cx="8229600" cy="914400"/>
          </a:xfrm>
        </p:spPr>
        <p:txBody>
          <a:bodyPr>
            <a:normAutofit fontScale="90000"/>
          </a:bodyPr>
          <a:lstStyle/>
          <a:p>
            <a:pPr algn="ctr"/>
            <a:r>
              <a:rPr lang="en-US" b="0" dirty="0">
                <a:solidFill>
                  <a:srgbClr val="00B050"/>
                </a:solidFill>
                <a:effectLst/>
                <a:latin typeface="Arial" panose="020B0604020202020204" pitchFamily="34" charset="0"/>
                <a:cs typeface="Arial" panose="020B0604020202020204" pitchFamily="34" charset="0"/>
              </a:rPr>
              <a:t>Example of What Radio Language is NOT </a:t>
            </a:r>
          </a:p>
        </p:txBody>
      </p:sp>
    </p:spTree>
    <p:extLst>
      <p:ext uri="{BB962C8B-B14F-4D97-AF65-F5344CB8AC3E}">
        <p14:creationId xmlns:p14="http://schemas.microsoft.com/office/powerpoint/2010/main" val="34235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ever Lose A Sock In The Laundry Again">
            <a:hlinkClick r:id="" action="ppaction://media"/>
            <a:extLst>
              <a:ext uri="{FF2B5EF4-FFF2-40B4-BE49-F238E27FC236}">
                <a16:creationId xmlns:a16="http://schemas.microsoft.com/office/drawing/2014/main" id="{86CC3CA4-3421-F490-AE57-EE09C2C68230}"/>
              </a:ext>
            </a:extLst>
          </p:cNvPr>
          <p:cNvPicPr>
            <a:picLocks noGrp="1" noRot="1" noChangeAspect="1"/>
          </p:cNvPicPr>
          <p:nvPr>
            <p:ph idx="1"/>
            <a:videoFile r:link="rId1"/>
          </p:nvPr>
        </p:nvPicPr>
        <p:blipFill>
          <a:blip r:embed="rId3"/>
          <a:stretch>
            <a:fillRect/>
          </a:stretch>
        </p:blipFill>
        <p:spPr>
          <a:xfrm>
            <a:off x="609600" y="1676400"/>
            <a:ext cx="7924800" cy="4648200"/>
          </a:xfrm>
          <a:prstGeom prst="rect">
            <a:avLst/>
          </a:prstGeom>
        </p:spPr>
      </p:pic>
      <p:sp>
        <p:nvSpPr>
          <p:cNvPr id="3" name="Title 2">
            <a:extLst>
              <a:ext uri="{FF2B5EF4-FFF2-40B4-BE49-F238E27FC236}">
                <a16:creationId xmlns:a16="http://schemas.microsoft.com/office/drawing/2014/main" id="{BBB48967-F8BF-6214-D9EB-4BCBE67AB8F5}"/>
              </a:ext>
            </a:extLst>
          </p:cNvPr>
          <p:cNvSpPr>
            <a:spLocks noGrp="1"/>
          </p:cNvSpPr>
          <p:nvPr>
            <p:ph type="title"/>
          </p:nvPr>
        </p:nvSpPr>
        <p:spPr>
          <a:xfrm>
            <a:off x="457200" y="990600"/>
            <a:ext cx="8229600" cy="685800"/>
          </a:xfrm>
        </p:spPr>
        <p:txBody>
          <a:bodyPr>
            <a:normAutofit fontScale="90000"/>
          </a:bodyPr>
          <a:lstStyle/>
          <a:p>
            <a:r>
              <a:rPr lang="en-US" b="0" dirty="0">
                <a:solidFill>
                  <a:srgbClr val="00B050"/>
                </a:solidFill>
                <a:effectLst/>
                <a:latin typeface="Arial" panose="020B0604020202020204" pitchFamily="34" charset="0"/>
                <a:cs typeface="Arial" panose="020B0604020202020204" pitchFamily="34" charset="0"/>
              </a:rPr>
              <a:t>Example of What Radio Language IS </a:t>
            </a:r>
            <a:endParaRPr lang="en-US" dirty="0"/>
          </a:p>
        </p:txBody>
      </p:sp>
    </p:spTree>
    <p:extLst>
      <p:ext uri="{BB962C8B-B14F-4D97-AF65-F5344CB8AC3E}">
        <p14:creationId xmlns:p14="http://schemas.microsoft.com/office/powerpoint/2010/main" val="6571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EE2BE-9FF7-30E5-0D36-D6FA5E47DEF8}"/>
              </a:ext>
            </a:extLst>
          </p:cNvPr>
          <p:cNvSpPr>
            <a:spLocks noGrp="1"/>
          </p:cNvSpPr>
          <p:nvPr>
            <p:ph idx="1"/>
          </p:nvPr>
        </p:nvSpPr>
        <p:spPr>
          <a:xfrm>
            <a:off x="228600" y="1447800"/>
            <a:ext cx="8458200" cy="4559491"/>
          </a:xfrm>
        </p:spPr>
        <p:txBody>
          <a:bodyPr/>
          <a:lstStyle/>
          <a:p>
            <a:r>
              <a:rPr lang="en-US" dirty="0">
                <a:latin typeface="Arial" panose="020B0604020202020204" pitchFamily="34" charset="0"/>
                <a:cs typeface="Arial" panose="020B0604020202020204" pitchFamily="34" charset="0"/>
              </a:rPr>
              <a:t>Encouragement and Appreciation </a:t>
            </a:r>
          </a:p>
          <a:p>
            <a:pPr lvl="1"/>
            <a:r>
              <a:rPr lang="en-US" dirty="0">
                <a:latin typeface="Arial" panose="020B0604020202020204" pitchFamily="34" charset="0"/>
                <a:cs typeface="Arial" panose="020B0604020202020204" pitchFamily="34" charset="0"/>
              </a:rPr>
              <a:t>Tell the child, teachers, parents/guardians that they are all going above and beyond for the child with the goal of helping the child to be successful </a:t>
            </a:r>
          </a:p>
          <a:p>
            <a:pPr lvl="1"/>
            <a:r>
              <a:rPr lang="en-US" dirty="0">
                <a:latin typeface="Arial" panose="020B0604020202020204" pitchFamily="34" charset="0"/>
                <a:cs typeface="Arial" panose="020B0604020202020204" pitchFamily="34" charset="0"/>
              </a:rPr>
              <a:t>There is no perfect solution- this is looking for day to day improvements for the child </a:t>
            </a:r>
          </a:p>
          <a:p>
            <a:pPr lvl="1"/>
            <a:r>
              <a:rPr lang="en-US" dirty="0">
                <a:latin typeface="Arial" panose="020B0604020202020204" pitchFamily="34" charset="0"/>
                <a:cs typeface="Arial" panose="020B0604020202020204" pitchFamily="34" charset="0"/>
              </a:rPr>
              <a:t>Remember it takes a village to raise and educate a child take the small wins where they come</a:t>
            </a:r>
          </a:p>
          <a:p>
            <a:pPr lvl="1"/>
            <a:r>
              <a:rPr lang="en-US" dirty="0">
                <a:latin typeface="Arial" panose="020B0604020202020204" pitchFamily="34" charset="0"/>
                <a:cs typeface="Arial" panose="020B0604020202020204" pitchFamily="34" charset="0"/>
              </a:rPr>
              <a:t>Most important- JUST because you have met ONE child with CVI does NOT mean the next child with CVI will require the same accommodations and learning styles </a:t>
            </a:r>
          </a:p>
        </p:txBody>
      </p:sp>
      <p:sp>
        <p:nvSpPr>
          <p:cNvPr id="3" name="Title 2">
            <a:extLst>
              <a:ext uri="{FF2B5EF4-FFF2-40B4-BE49-F238E27FC236}">
                <a16:creationId xmlns:a16="http://schemas.microsoft.com/office/drawing/2014/main" id="{5CABB1A7-C240-5C54-7FF4-3B6EC196D962}"/>
              </a:ext>
            </a:extLst>
          </p:cNvPr>
          <p:cNvSpPr>
            <a:spLocks noGrp="1"/>
          </p:cNvSpPr>
          <p:nvPr>
            <p:ph type="title"/>
          </p:nvPr>
        </p:nvSpPr>
        <p:spPr>
          <a:xfrm>
            <a:off x="3048000" y="304800"/>
            <a:ext cx="5638800" cy="838200"/>
          </a:xfrm>
        </p:spPr>
        <p:txBody>
          <a:bodyPr>
            <a:normAutofit fontScale="90000"/>
          </a:bodyPr>
          <a:lstStyle/>
          <a:p>
            <a:r>
              <a:rPr lang="en-US" sz="2800" b="0" dirty="0">
                <a:solidFill>
                  <a:srgbClr val="00B050"/>
                </a:solidFill>
                <a:effectLst/>
                <a:latin typeface="Arial" panose="020B0604020202020204" pitchFamily="34" charset="0"/>
                <a:cs typeface="Arial" panose="020B0604020202020204" pitchFamily="34" charset="0"/>
              </a:rPr>
              <a:t>Academics: Based on </a:t>
            </a:r>
            <a:r>
              <a:rPr lang="en-US" sz="2800" b="0" i="1" dirty="0">
                <a:solidFill>
                  <a:srgbClr val="00B050"/>
                </a:solidFill>
                <a:effectLst/>
                <a:latin typeface="Arial" panose="020B0604020202020204" pitchFamily="34" charset="0"/>
                <a:cs typeface="Arial" panose="020B0604020202020204" pitchFamily="34" charset="0"/>
              </a:rPr>
              <a:t>CVI Scotland’s </a:t>
            </a:r>
            <a:r>
              <a:rPr lang="en-US" sz="2800" b="0" dirty="0">
                <a:solidFill>
                  <a:srgbClr val="00B050"/>
                </a:solidFill>
                <a:effectLst/>
                <a:latin typeface="Arial" panose="020B0604020202020204" pitchFamily="34" charset="0"/>
                <a:cs typeface="Arial" panose="020B0604020202020204" pitchFamily="34" charset="0"/>
              </a:rPr>
              <a:t>Partnership Model</a:t>
            </a:r>
            <a:r>
              <a:rPr lang="en-US" sz="2800" b="0" baseline="30000" dirty="0">
                <a:solidFill>
                  <a:srgbClr val="00B050"/>
                </a:solidFill>
                <a:effectLst/>
                <a:latin typeface="Arial" panose="020B0604020202020204" pitchFamily="34" charset="0"/>
                <a:cs typeface="Arial" panose="020B0604020202020204" pitchFamily="34" charset="0"/>
              </a:rPr>
              <a:t>22</a:t>
            </a:r>
            <a:r>
              <a:rPr lang="en-US" sz="2800" b="0" dirty="0">
                <a:solidFill>
                  <a:srgbClr val="00B050"/>
                </a:solidFill>
                <a:effectLst/>
                <a:latin typeface="Arial" panose="020B0604020202020204" pitchFamily="34" charset="0"/>
                <a:cs typeface="Arial" panose="020B0604020202020204" pitchFamily="34" charset="0"/>
              </a:rPr>
              <a:t> </a:t>
            </a:r>
            <a:endParaRPr lang="en-US" sz="2800" dirty="0"/>
          </a:p>
        </p:txBody>
      </p:sp>
    </p:spTree>
    <p:extLst>
      <p:ext uri="{BB962C8B-B14F-4D97-AF65-F5344CB8AC3E}">
        <p14:creationId xmlns:p14="http://schemas.microsoft.com/office/powerpoint/2010/main" val="2990431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EBDC2B-E941-9E2F-7333-8F644E4195B0}"/>
              </a:ext>
            </a:extLst>
          </p:cNvPr>
          <p:cNvSpPr>
            <a:spLocks noGrp="1"/>
          </p:cNvSpPr>
          <p:nvPr>
            <p:ph idx="1"/>
          </p:nvPr>
        </p:nvSpPr>
        <p:spPr>
          <a:xfrm>
            <a:off x="152400" y="914400"/>
            <a:ext cx="8686800" cy="5257800"/>
          </a:xfrm>
        </p:spPr>
        <p:txBody>
          <a:bodyPr>
            <a:normAutofit lnSpcReduction="10000"/>
          </a:bodyPr>
          <a:lstStyle/>
          <a:p>
            <a:r>
              <a:rPr lang="en-US" sz="2400" b="1" dirty="0">
                <a:latin typeface="Arial" panose="020B0604020202020204" pitchFamily="34" charset="0"/>
                <a:cs typeface="Arial" panose="020B0604020202020204" pitchFamily="34" charset="0"/>
              </a:rPr>
              <a:t>Assessment</a:t>
            </a:r>
            <a:r>
              <a:rPr lang="en-US" sz="2400" dirty="0">
                <a:latin typeface="Arial" panose="020B0604020202020204" pitchFamily="34" charset="0"/>
                <a:cs typeface="Arial" panose="020B0604020202020204" pitchFamily="34" charset="0"/>
              </a:rPr>
              <a:t> – ensure you are working with a TVI and using their assessments for students with CVI </a:t>
            </a:r>
          </a:p>
          <a:p>
            <a:r>
              <a:rPr lang="en-US" sz="2400" b="1" dirty="0">
                <a:latin typeface="Arial" panose="020B0604020202020204" pitchFamily="34" charset="0"/>
                <a:cs typeface="Arial" panose="020B0604020202020204" pitchFamily="34" charset="0"/>
              </a:rPr>
              <a:t>Modifications to lessons- </a:t>
            </a:r>
            <a:r>
              <a:rPr lang="en-US" sz="2400" dirty="0">
                <a:latin typeface="Arial" panose="020B0604020202020204" pitchFamily="34" charset="0"/>
                <a:cs typeface="Arial" panose="020B0604020202020204" pitchFamily="34" charset="0"/>
              </a:rPr>
              <a:t>when you are providing instruction modify lessons as needed to help a student with CVI get the most out of lessons. </a:t>
            </a:r>
          </a:p>
          <a:p>
            <a:pPr lvl="1"/>
            <a:r>
              <a:rPr lang="en-US" sz="2000" dirty="0">
                <a:latin typeface="Arial" panose="020B0604020202020204" pitchFamily="34" charset="0"/>
                <a:cs typeface="Arial" panose="020B0604020202020204" pitchFamily="34" charset="0"/>
              </a:rPr>
              <a:t>For example, if a student is unable to travel a route due to </a:t>
            </a:r>
            <a:r>
              <a:rPr lang="en-US" sz="2000" b="1" dirty="0">
                <a:latin typeface="Arial" panose="020B0604020202020204" pitchFamily="34" charset="0"/>
                <a:cs typeface="Arial" panose="020B0604020202020204" pitchFamily="34" charset="0"/>
              </a:rPr>
              <a:t>Topographic Agnosia </a:t>
            </a:r>
            <a:r>
              <a:rPr lang="en-US" sz="2000" dirty="0">
                <a:latin typeface="Arial" panose="020B0604020202020204" pitchFamily="34" charset="0"/>
                <a:cs typeface="Arial" panose="020B0604020202020204" pitchFamily="34" charset="0"/>
              </a:rPr>
              <a:t>create (with the student if appropriate) a book of landmarks, written instructions, or recorded instructions for a route that is familiar in a school building and then do this for an unfamiliar route </a:t>
            </a:r>
          </a:p>
          <a:p>
            <a:r>
              <a:rPr lang="en-US" sz="2400" b="1" dirty="0">
                <a:latin typeface="Arial" panose="020B0604020202020204" pitchFamily="34" charset="0"/>
                <a:cs typeface="Arial" panose="020B0604020202020204" pitchFamily="34" charset="0"/>
              </a:rPr>
              <a:t>Create a simple rhyme or poem with the child </a:t>
            </a:r>
            <a:r>
              <a:rPr lang="en-US" sz="2400" dirty="0">
                <a:latin typeface="Arial" panose="020B0604020202020204" pitchFamily="34" charset="0"/>
                <a:cs typeface="Arial" panose="020B0604020202020204" pitchFamily="34" charset="0"/>
              </a:rPr>
              <a:t>to help remember a route- basically remembering a route in chunks – from the CVI Scotland website:</a:t>
            </a:r>
          </a:p>
          <a:p>
            <a:pPr lvl="1"/>
            <a:r>
              <a:rPr lang="en-US" dirty="0">
                <a:latin typeface="Arial" panose="020B0604020202020204" pitchFamily="34" charset="0"/>
                <a:cs typeface="Arial" panose="020B0604020202020204" pitchFamily="34" charset="0"/>
              </a:rPr>
              <a:t>outside home is a red post box, walk towards the door with a fox, look for the window with curtains blue, the shop's next door, buy something new". And reverse it for the way home. </a:t>
            </a: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1AB5346-CF7C-D397-A246-95184E69224A}"/>
              </a:ext>
            </a:extLst>
          </p:cNvPr>
          <p:cNvSpPr>
            <a:spLocks noGrp="1"/>
          </p:cNvSpPr>
          <p:nvPr>
            <p:ph type="title"/>
          </p:nvPr>
        </p:nvSpPr>
        <p:spPr>
          <a:xfrm>
            <a:off x="4724400" y="228600"/>
            <a:ext cx="4343400" cy="685800"/>
          </a:xfrm>
        </p:spPr>
        <p:txBody>
          <a:bodyPr>
            <a:normAutofit fontScale="90000"/>
          </a:bodyPr>
          <a:lstStyle/>
          <a:p>
            <a:pPr algn="ctr"/>
            <a:r>
              <a:rPr lang="en-US" sz="3600" b="0" dirty="0">
                <a:solidFill>
                  <a:srgbClr val="00B050"/>
                </a:solidFill>
                <a:effectLst/>
                <a:latin typeface="Arial" panose="020B0604020202020204" pitchFamily="34" charset="0"/>
                <a:cs typeface="Arial" panose="020B0604020202020204" pitchFamily="34" charset="0"/>
              </a:rPr>
              <a:t>O&amp;M Supports </a:t>
            </a:r>
            <a:r>
              <a:rPr lang="en-US" dirty="0"/>
              <a:t>	</a:t>
            </a:r>
          </a:p>
        </p:txBody>
      </p:sp>
    </p:spTree>
    <p:extLst>
      <p:ext uri="{BB962C8B-B14F-4D97-AF65-F5344CB8AC3E}">
        <p14:creationId xmlns:p14="http://schemas.microsoft.com/office/powerpoint/2010/main" val="39404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2D0F5-D01A-C6F6-3887-8516DF4DA4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295400"/>
            <a:ext cx="8915400" cy="5181600"/>
          </a:xfrm>
          <a:prstGeom prst="rect">
            <a:avLst/>
          </a:prstGeom>
        </p:spPr>
      </p:pic>
      <p:sp>
        <p:nvSpPr>
          <p:cNvPr id="3" name="Title 2">
            <a:extLst>
              <a:ext uri="{FF2B5EF4-FFF2-40B4-BE49-F238E27FC236}">
                <a16:creationId xmlns:a16="http://schemas.microsoft.com/office/drawing/2014/main" id="{61026E7E-F53D-E565-0A85-9F5C2F8BF355}"/>
              </a:ext>
            </a:extLst>
          </p:cNvPr>
          <p:cNvSpPr>
            <a:spLocks noGrp="1"/>
          </p:cNvSpPr>
          <p:nvPr>
            <p:ph type="title"/>
          </p:nvPr>
        </p:nvSpPr>
        <p:spPr>
          <a:xfrm>
            <a:off x="2895600" y="152400"/>
            <a:ext cx="5791200" cy="990600"/>
          </a:xfrm>
        </p:spPr>
        <p:txBody>
          <a:bodyPr>
            <a:noAutofit/>
          </a:bodyPr>
          <a:lstStyle/>
          <a:p>
            <a:pPr algn="ctr"/>
            <a:r>
              <a:rPr lang="en-US" sz="3600" b="0" dirty="0">
                <a:solidFill>
                  <a:srgbClr val="00B050"/>
                </a:solidFill>
                <a:effectLst/>
                <a:latin typeface="Arial" panose="020B0604020202020204" pitchFamily="34" charset="0"/>
                <a:cs typeface="Arial" panose="020B0604020202020204" pitchFamily="34" charset="0"/>
              </a:rPr>
              <a:t>Assessment tool for O&amp;M for Children with CVI </a:t>
            </a:r>
          </a:p>
        </p:txBody>
      </p:sp>
    </p:spTree>
    <p:extLst>
      <p:ext uri="{BB962C8B-B14F-4D97-AF65-F5344CB8AC3E}">
        <p14:creationId xmlns:p14="http://schemas.microsoft.com/office/powerpoint/2010/main" val="2742823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2FD3B-20D0-0EDA-AF1E-3BEC18617A0D}"/>
              </a:ext>
            </a:extLst>
          </p:cNvPr>
          <p:cNvSpPr>
            <a:spLocks noGrp="1"/>
          </p:cNvSpPr>
          <p:nvPr>
            <p:ph idx="1"/>
          </p:nvPr>
        </p:nvSpPr>
        <p:spPr>
          <a:xfrm>
            <a:off x="152400" y="1676400"/>
            <a:ext cx="8839200" cy="4330891"/>
          </a:xfrm>
        </p:spPr>
        <p:txBody>
          <a:bodyPr>
            <a:normAutofit/>
          </a:bodyPr>
          <a:lstStyle/>
          <a:p>
            <a:r>
              <a:rPr lang="en-US" sz="4000" dirty="0">
                <a:latin typeface="Arial" panose="020B0604020202020204" pitchFamily="34" charset="0"/>
                <a:cs typeface="Arial" panose="020B0604020202020204" pitchFamily="34" charset="0"/>
              </a:rPr>
              <a:t>Assessments for adults</a:t>
            </a:r>
          </a:p>
          <a:p>
            <a:r>
              <a:rPr lang="en-US" sz="4000" dirty="0">
                <a:latin typeface="Arial" panose="020B0604020202020204" pitchFamily="34" charset="0"/>
                <a:cs typeface="Arial" panose="020B0604020202020204" pitchFamily="34" charset="0"/>
              </a:rPr>
              <a:t>Activities of Daily Living (ADL)  </a:t>
            </a:r>
          </a:p>
        </p:txBody>
      </p:sp>
      <p:sp>
        <p:nvSpPr>
          <p:cNvPr id="3" name="Title 2">
            <a:extLst>
              <a:ext uri="{FF2B5EF4-FFF2-40B4-BE49-F238E27FC236}">
                <a16:creationId xmlns:a16="http://schemas.microsoft.com/office/drawing/2014/main" id="{5533F7FF-B0EA-8E61-166E-2E5042774079}"/>
              </a:ext>
            </a:extLst>
          </p:cNvPr>
          <p:cNvSpPr>
            <a:spLocks noGrp="1"/>
          </p:cNvSpPr>
          <p:nvPr>
            <p:ph type="title"/>
          </p:nvPr>
        </p:nvSpPr>
        <p:spPr>
          <a:xfrm>
            <a:off x="3048000" y="76200"/>
            <a:ext cx="5638800" cy="1600200"/>
          </a:xfrm>
        </p:spPr>
        <p:txBody>
          <a:bodyPr>
            <a:normAutofit/>
          </a:bodyPr>
          <a:lstStyle/>
          <a:p>
            <a:pPr algn="r"/>
            <a:r>
              <a:rPr lang="en-US" sz="3200" b="0" dirty="0">
                <a:solidFill>
                  <a:srgbClr val="339966"/>
                </a:solidFill>
                <a:effectLst/>
                <a:latin typeface="Arial" panose="020B0604020202020204" pitchFamily="34" charset="0"/>
                <a:cs typeface="Arial" panose="020B0604020202020204" pitchFamily="34" charset="0"/>
              </a:rPr>
              <a:t>Supports for Adults with PCA or other Brain Based Visual Impairments</a:t>
            </a:r>
            <a:endParaRPr lang="en-US" sz="3200" dirty="0">
              <a:solidFill>
                <a:srgbClr val="339966"/>
              </a:solidFill>
            </a:endParaRPr>
          </a:p>
        </p:txBody>
      </p:sp>
    </p:spTree>
    <p:extLst>
      <p:ext uri="{BB962C8B-B14F-4D97-AF65-F5344CB8AC3E}">
        <p14:creationId xmlns:p14="http://schemas.microsoft.com/office/powerpoint/2010/main" val="336647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E5FDA6-ADC4-438F-8A7F-253FAAEBAF88}"/>
              </a:ext>
            </a:extLst>
          </p:cNvPr>
          <p:cNvSpPr>
            <a:spLocks noGrp="1"/>
          </p:cNvSpPr>
          <p:nvPr>
            <p:ph idx="1"/>
          </p:nvPr>
        </p:nvSpPr>
        <p:spPr>
          <a:xfrm>
            <a:off x="152400" y="914400"/>
            <a:ext cx="8763000" cy="5562600"/>
          </a:xfrm>
        </p:spPr>
        <p:txBody>
          <a:bodyPr>
            <a:normAutofit lnSpcReduction="10000"/>
          </a:bodyPr>
          <a:lstStyle/>
          <a:p>
            <a:pPr marL="0" indent="0">
              <a:lnSpc>
                <a:spcPct val="90000"/>
              </a:lnSpc>
              <a:buNone/>
            </a:pPr>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National Institute of Health </a:t>
            </a:r>
            <a:r>
              <a:rPr lang="en-US" sz="2400" dirty="0">
                <a:latin typeface="Arial" panose="020B0604020202020204" pitchFamily="34" charset="0"/>
                <a:cs typeface="Arial" panose="020B0604020202020204" pitchFamily="34" charset="0"/>
              </a:rPr>
              <a:t>(NIH) recently defined CVI with a five-part definition (Chang, M.Y., et al., 2024, p.1360). </a:t>
            </a:r>
            <a:r>
              <a:rPr lang="en-US" sz="2400" baseline="30000" dirty="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p>
            <a:pPr lvl="1">
              <a:lnSpc>
                <a:spcPct val="90000"/>
              </a:lnSpc>
            </a:pPr>
            <a:r>
              <a:rPr lang="en-US" sz="2400" dirty="0">
                <a:latin typeface="Arial" panose="020B0604020202020204" pitchFamily="34" charset="0"/>
                <a:cs typeface="Arial" panose="020B0604020202020204" pitchFamily="34" charset="0"/>
              </a:rPr>
              <a:t>CVI encompasses a spectrum of visual impairments caused by an underlying brain abnormality that affects the development of visual processing pathways and is characterized by deficits in visual function and functional vision.</a:t>
            </a:r>
          </a:p>
          <a:p>
            <a:pPr lvl="1">
              <a:lnSpc>
                <a:spcPct val="90000"/>
              </a:lnSpc>
            </a:pPr>
            <a:r>
              <a:rPr lang="en-US" sz="2400" dirty="0">
                <a:latin typeface="Arial" panose="020B0604020202020204" pitchFamily="34" charset="0"/>
                <a:cs typeface="Arial" panose="020B0604020202020204" pitchFamily="34" charset="0"/>
              </a:rPr>
              <a:t>The visual dysfunction in CVI is greater than expected by any comorbid ocular conditions alone. </a:t>
            </a:r>
          </a:p>
          <a:p>
            <a:pPr lvl="1">
              <a:lnSpc>
                <a:spcPct val="90000"/>
              </a:lnSpc>
            </a:pPr>
            <a:r>
              <a:rPr lang="en-US" sz="2400" dirty="0">
                <a:latin typeface="Arial" panose="020B0604020202020204" pitchFamily="34" charset="0"/>
                <a:cs typeface="Arial" panose="020B0604020202020204" pitchFamily="34" charset="0"/>
              </a:rPr>
              <a:t>The visual dysfunction in CVI may manifest as lower-order or higher-order afferent visual deficits, or both, leading to characteristic behaviors in affected individuals. </a:t>
            </a:r>
          </a:p>
          <a:p>
            <a:pPr lvl="1">
              <a:lnSpc>
                <a:spcPct val="90000"/>
              </a:lnSpc>
            </a:pPr>
            <a:r>
              <a:rPr lang="en-US" sz="2400" dirty="0">
                <a:latin typeface="Arial" panose="020B0604020202020204" pitchFamily="34" charset="0"/>
                <a:cs typeface="Arial" panose="020B0604020202020204" pitchFamily="34" charset="0"/>
              </a:rPr>
              <a:t>Although CVI may be co-morbid with other neurodevelopmental disorders, CVI is not primarily a disorder of language, learning, or social communication.</a:t>
            </a:r>
          </a:p>
          <a:p>
            <a:pPr lvl="1">
              <a:lnSpc>
                <a:spcPct val="90000"/>
              </a:lnSpc>
            </a:pPr>
            <a:r>
              <a:rPr lang="en-US" sz="2400" dirty="0">
                <a:latin typeface="Arial" panose="020B0604020202020204" pitchFamily="34" charset="0"/>
                <a:cs typeface="Arial" panose="020B0604020202020204" pitchFamily="34" charset="0"/>
              </a:rPr>
              <a:t>The underlying neurologic insult of the developing brain may go unrecognized or undiagnosed until later in life</a:t>
            </a:r>
          </a:p>
          <a:p>
            <a:endParaRPr lang="en-US" dirty="0"/>
          </a:p>
        </p:txBody>
      </p:sp>
      <p:sp>
        <p:nvSpPr>
          <p:cNvPr id="3" name="Title 2">
            <a:extLst>
              <a:ext uri="{FF2B5EF4-FFF2-40B4-BE49-F238E27FC236}">
                <a16:creationId xmlns:a16="http://schemas.microsoft.com/office/drawing/2014/main" id="{DA38BF45-EC63-136B-64A8-11458199C2BD}"/>
              </a:ext>
            </a:extLst>
          </p:cNvPr>
          <p:cNvSpPr>
            <a:spLocks noGrp="1"/>
          </p:cNvSpPr>
          <p:nvPr>
            <p:ph type="title"/>
          </p:nvPr>
        </p:nvSpPr>
        <p:spPr>
          <a:xfrm>
            <a:off x="457200" y="76201"/>
            <a:ext cx="8229600" cy="609599"/>
          </a:xfrm>
        </p:spPr>
        <p:txBody>
          <a:bodyPr>
            <a:normAutofit fontScale="90000"/>
          </a:bodyPr>
          <a:lstStyle/>
          <a:p>
            <a:pPr algn="r"/>
            <a:r>
              <a:rPr lang="en-US" sz="3600" b="0" dirty="0">
                <a:solidFill>
                  <a:srgbClr val="7030A0"/>
                </a:solidFill>
                <a:effectLst/>
                <a:latin typeface="Arial" panose="020B0604020202020204" pitchFamily="34" charset="0"/>
                <a:cs typeface="Arial" panose="020B0604020202020204" pitchFamily="34" charset="0"/>
              </a:rPr>
              <a:t>Definitions: CVI in Children </a:t>
            </a:r>
          </a:p>
        </p:txBody>
      </p:sp>
    </p:spTree>
    <p:extLst>
      <p:ext uri="{BB962C8B-B14F-4D97-AF65-F5344CB8AC3E}">
        <p14:creationId xmlns:p14="http://schemas.microsoft.com/office/powerpoint/2010/main" val="20828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A90CA-2A57-7C04-25B1-B56FE20FAAB5}"/>
              </a:ext>
            </a:extLst>
          </p:cNvPr>
          <p:cNvSpPr>
            <a:spLocks noGrp="1"/>
          </p:cNvSpPr>
          <p:nvPr>
            <p:ph idx="1"/>
          </p:nvPr>
        </p:nvSpPr>
        <p:spPr>
          <a:xfrm>
            <a:off x="457200" y="1143000"/>
            <a:ext cx="4648200" cy="4864291"/>
          </a:xfrm>
        </p:spPr>
        <p:txBody>
          <a:bodyPr>
            <a:normAutofit/>
          </a:bodyPr>
          <a:lstStyle/>
          <a:p>
            <a:r>
              <a:rPr lang="en-US" dirty="0">
                <a:latin typeface="Arial" panose="020B0604020202020204" pitchFamily="34" charset="0"/>
                <a:cs typeface="Arial" panose="020B0604020202020204" pitchFamily="34" charset="0"/>
              </a:rPr>
              <a:t>Brain Injury Associated Visual Impairment Questionnaire (BIVI-IQ) </a:t>
            </a:r>
          </a:p>
          <a:p>
            <a:r>
              <a:rPr lang="en-US" dirty="0">
                <a:latin typeface="Arial" panose="020B0604020202020204" pitchFamily="34" charset="0"/>
                <a:cs typeface="Arial" panose="020B0604020202020204" pitchFamily="34" charset="0"/>
              </a:rPr>
              <a:t>This assessment tool was developed to assess the impact a brain injury has on an associated visual impairment </a:t>
            </a:r>
          </a:p>
          <a:p>
            <a:r>
              <a:rPr lang="en-US" dirty="0">
                <a:latin typeface="Arial" panose="020B0604020202020204" pitchFamily="34" charset="0"/>
                <a:cs typeface="Arial" panose="020B0604020202020204" pitchFamily="34" charset="0"/>
              </a:rPr>
              <a:t>Included in packet</a:t>
            </a:r>
          </a:p>
        </p:txBody>
      </p:sp>
      <p:sp>
        <p:nvSpPr>
          <p:cNvPr id="3" name="Title 2">
            <a:extLst>
              <a:ext uri="{FF2B5EF4-FFF2-40B4-BE49-F238E27FC236}">
                <a16:creationId xmlns:a16="http://schemas.microsoft.com/office/drawing/2014/main" id="{50D5407A-22ED-2887-BBB9-61B5062CB12E}"/>
              </a:ext>
            </a:extLst>
          </p:cNvPr>
          <p:cNvSpPr>
            <a:spLocks noGrp="1"/>
          </p:cNvSpPr>
          <p:nvPr>
            <p:ph type="title"/>
          </p:nvPr>
        </p:nvSpPr>
        <p:spPr>
          <a:xfrm>
            <a:off x="6705600" y="228600"/>
            <a:ext cx="1981200" cy="1143000"/>
          </a:xfrm>
        </p:spPr>
        <p:txBody>
          <a:bodyPr>
            <a:normAutofit/>
          </a:bodyPr>
          <a:lstStyle/>
          <a:p>
            <a:r>
              <a:rPr lang="en-US" sz="3600" b="0" dirty="0">
                <a:solidFill>
                  <a:srgbClr val="00B050"/>
                </a:solidFill>
                <a:effectLst/>
                <a:latin typeface="Arial" panose="020B0604020202020204" pitchFamily="34" charset="0"/>
                <a:cs typeface="Arial" panose="020B0604020202020204" pitchFamily="34" charset="0"/>
              </a:rPr>
              <a:t>BIVI-QI</a:t>
            </a:r>
          </a:p>
        </p:txBody>
      </p:sp>
    </p:spTree>
    <p:extLst>
      <p:ext uri="{BB962C8B-B14F-4D97-AF65-F5344CB8AC3E}">
        <p14:creationId xmlns:p14="http://schemas.microsoft.com/office/powerpoint/2010/main" val="452736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816A12-1724-336B-10CF-F463085335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8763000" cy="5257800"/>
          </a:xfrm>
          <a:prstGeom prst="rect">
            <a:avLst/>
          </a:prstGeom>
        </p:spPr>
      </p:pic>
      <p:sp>
        <p:nvSpPr>
          <p:cNvPr id="3" name="Title 2">
            <a:extLst>
              <a:ext uri="{FF2B5EF4-FFF2-40B4-BE49-F238E27FC236}">
                <a16:creationId xmlns:a16="http://schemas.microsoft.com/office/drawing/2014/main" id="{AA84F418-3F3C-094E-3A47-6D4FCC8ADF56}"/>
              </a:ext>
            </a:extLst>
          </p:cNvPr>
          <p:cNvSpPr>
            <a:spLocks noGrp="1"/>
          </p:cNvSpPr>
          <p:nvPr>
            <p:ph type="title"/>
          </p:nvPr>
        </p:nvSpPr>
        <p:spPr>
          <a:xfrm>
            <a:off x="3810000" y="152400"/>
            <a:ext cx="4876800" cy="1371600"/>
          </a:xfrm>
        </p:spPr>
        <p:txBody>
          <a:bodyPr>
            <a:normAutofit/>
          </a:bodyPr>
          <a:lstStyle/>
          <a:p>
            <a:pPr algn="r"/>
            <a:r>
              <a:rPr lang="en-US" sz="3600" b="0" dirty="0">
                <a:solidFill>
                  <a:srgbClr val="00B050"/>
                </a:solidFill>
                <a:effectLst/>
                <a:latin typeface="Arial" panose="020B0604020202020204" pitchFamily="34" charset="0"/>
                <a:cs typeface="Arial" panose="020B0604020202020204" pitchFamily="34" charset="0"/>
              </a:rPr>
              <a:t>Tools for Assessment </a:t>
            </a:r>
          </a:p>
        </p:txBody>
      </p:sp>
    </p:spTree>
    <p:extLst>
      <p:ext uri="{BB962C8B-B14F-4D97-AF65-F5344CB8AC3E}">
        <p14:creationId xmlns:p14="http://schemas.microsoft.com/office/powerpoint/2010/main" val="2757434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BFB6C7-100C-0987-43CB-6C6D27E52ABE}"/>
              </a:ext>
            </a:extLst>
          </p:cNvPr>
          <p:cNvPicPr>
            <a:picLocks noChangeAspect="1"/>
          </p:cNvPicPr>
          <p:nvPr/>
        </p:nvPicPr>
        <p:blipFill>
          <a:blip r:embed="rId2"/>
          <a:stretch>
            <a:fillRect/>
          </a:stretch>
        </p:blipFill>
        <p:spPr>
          <a:xfrm>
            <a:off x="2362200" y="1676400"/>
            <a:ext cx="3810000" cy="2357437"/>
          </a:xfrm>
          <a:prstGeom prst="rect">
            <a:avLst/>
          </a:prstGeom>
        </p:spPr>
      </p:pic>
    </p:spTree>
    <p:extLst>
      <p:ext uri="{BB962C8B-B14F-4D97-AF65-F5344CB8AC3E}">
        <p14:creationId xmlns:p14="http://schemas.microsoft.com/office/powerpoint/2010/main" val="3748880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VISION - Stroke Survivor Stories - Impact of Stroke">
            <a:hlinkClick r:id="" action="ppaction://media"/>
            <a:extLst>
              <a:ext uri="{FF2B5EF4-FFF2-40B4-BE49-F238E27FC236}">
                <a16:creationId xmlns:a16="http://schemas.microsoft.com/office/drawing/2014/main" id="{C5479E73-5EE1-E9F9-E020-894D94F695B5}"/>
              </a:ext>
            </a:extLst>
          </p:cNvPr>
          <p:cNvPicPr>
            <a:picLocks noRot="1" noChangeAspect="1"/>
          </p:cNvPicPr>
          <p:nvPr>
            <a:videoFile r:link="rId1"/>
          </p:nvPr>
        </p:nvPicPr>
        <p:blipFill>
          <a:blip r:embed="rId3"/>
          <a:stretch>
            <a:fillRect/>
          </a:stretch>
        </p:blipFill>
        <p:spPr>
          <a:xfrm>
            <a:off x="228600" y="846138"/>
            <a:ext cx="8686800" cy="5165725"/>
          </a:xfrm>
          <a:prstGeom prst="rect">
            <a:avLst/>
          </a:prstGeom>
        </p:spPr>
      </p:pic>
    </p:spTree>
    <p:extLst>
      <p:ext uri="{BB962C8B-B14F-4D97-AF65-F5344CB8AC3E}">
        <p14:creationId xmlns:p14="http://schemas.microsoft.com/office/powerpoint/2010/main" val="19699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14A5BA-DA40-11C0-3C30-04CC86532C36}"/>
              </a:ext>
            </a:extLst>
          </p:cNvPr>
          <p:cNvSpPr>
            <a:spLocks noGrp="1"/>
          </p:cNvSpPr>
          <p:nvPr>
            <p:ph idx="1"/>
          </p:nvPr>
        </p:nvSpPr>
        <p:spPr>
          <a:xfrm>
            <a:off x="152400" y="1828800"/>
            <a:ext cx="8534400" cy="4178491"/>
          </a:xfrm>
        </p:spPr>
        <p:txBody>
          <a:bodyPr>
            <a:normAutofit/>
          </a:bodyPr>
          <a:lstStyle/>
          <a:p>
            <a:r>
              <a:rPr lang="en-US" sz="2400" dirty="0">
                <a:latin typeface="Arial" panose="020B0604020202020204" pitchFamily="34" charset="0"/>
                <a:cs typeface="Arial" panose="020B0604020202020204" pitchFamily="34" charset="0"/>
              </a:rPr>
              <a:t>This inventory, in your packet, is based on the Glasgow Pediatric CVI Inventory and is available on the CVI Scotland website as well </a:t>
            </a:r>
          </a:p>
          <a:p>
            <a:r>
              <a:rPr lang="en-US" sz="2400" dirty="0">
                <a:latin typeface="Arial" panose="020B0604020202020204" pitchFamily="34" charset="0"/>
                <a:cs typeface="Arial" panose="020B0604020202020204" pitchFamily="34" charset="0"/>
              </a:rPr>
              <a:t>This inventory is 44 questions long and relates to different areas of vision. The answers to the questions are either yes or no</a:t>
            </a:r>
          </a:p>
          <a:p>
            <a:r>
              <a:rPr lang="en-US" sz="2400" dirty="0">
                <a:latin typeface="Arial" panose="020B0604020202020204" pitchFamily="34" charset="0"/>
                <a:cs typeface="Arial" panose="020B0604020202020204" pitchFamily="34" charset="0"/>
              </a:rPr>
              <a:t>The inventory is ideal for any individual (adult) who has suffered a stroke, dementia, has a diagnosis of multiple sclerosis, infection of the brain, injury to the brain, or an adult with possible CVI</a:t>
            </a:r>
          </a:p>
        </p:txBody>
      </p:sp>
      <p:sp>
        <p:nvSpPr>
          <p:cNvPr id="3" name="Title 2">
            <a:extLst>
              <a:ext uri="{FF2B5EF4-FFF2-40B4-BE49-F238E27FC236}">
                <a16:creationId xmlns:a16="http://schemas.microsoft.com/office/drawing/2014/main" id="{1EE7378C-B050-AE8E-20B8-C582EEF1F331}"/>
              </a:ext>
            </a:extLst>
          </p:cNvPr>
          <p:cNvSpPr>
            <a:spLocks noGrp="1"/>
          </p:cNvSpPr>
          <p:nvPr>
            <p:ph type="title"/>
          </p:nvPr>
        </p:nvSpPr>
        <p:spPr>
          <a:xfrm>
            <a:off x="4038600" y="152400"/>
            <a:ext cx="4648200" cy="1676400"/>
          </a:xfrm>
        </p:spPr>
        <p:txBody>
          <a:bodyPr>
            <a:normAutofit fontScale="90000"/>
          </a:bodyPr>
          <a:lstStyle/>
          <a:p>
            <a:pPr algn="ctr"/>
            <a:r>
              <a:rPr lang="en-US" sz="4000" b="0" dirty="0">
                <a:solidFill>
                  <a:srgbClr val="00B050"/>
                </a:solidFill>
                <a:effectLst/>
                <a:latin typeface="Arial" panose="020B0604020202020204" pitchFamily="34" charset="0"/>
                <a:cs typeface="Arial" panose="020B0604020202020204" pitchFamily="34" charset="0"/>
              </a:rPr>
              <a:t>The Newcastle Adult CVI Inventory</a:t>
            </a:r>
            <a:br>
              <a:rPr lang="en-US" b="0" dirty="0">
                <a:effectLst/>
              </a:rPr>
            </a:br>
            <a:endParaRPr lang="en-US" dirty="0"/>
          </a:p>
        </p:txBody>
      </p:sp>
    </p:spTree>
    <p:extLst>
      <p:ext uri="{BB962C8B-B14F-4D97-AF65-F5344CB8AC3E}">
        <p14:creationId xmlns:p14="http://schemas.microsoft.com/office/powerpoint/2010/main" val="257753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FE76D-2A5B-7EBD-EEB3-14776BFFA533}"/>
              </a:ext>
            </a:extLst>
          </p:cNvPr>
          <p:cNvPicPr>
            <a:picLocks noChangeAspect="1"/>
          </p:cNvPicPr>
          <p:nvPr/>
        </p:nvPicPr>
        <p:blipFill>
          <a:blip r:embed="rId2"/>
          <a:stretch>
            <a:fillRect/>
          </a:stretch>
        </p:blipFill>
        <p:spPr>
          <a:xfrm>
            <a:off x="2209800" y="1752600"/>
            <a:ext cx="4495800" cy="3429000"/>
          </a:xfrm>
          <a:prstGeom prst="rect">
            <a:avLst/>
          </a:prstGeom>
        </p:spPr>
      </p:pic>
    </p:spTree>
    <p:extLst>
      <p:ext uri="{BB962C8B-B14F-4D97-AF65-F5344CB8AC3E}">
        <p14:creationId xmlns:p14="http://schemas.microsoft.com/office/powerpoint/2010/main" val="2036042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1D7A1-1B3E-449D-9AFD-1F7AC194CE1E}"/>
              </a:ext>
            </a:extLst>
          </p:cNvPr>
          <p:cNvSpPr>
            <a:spLocks noGrp="1"/>
          </p:cNvSpPr>
          <p:nvPr>
            <p:ph idx="1"/>
          </p:nvPr>
        </p:nvSpPr>
        <p:spPr>
          <a:xfrm>
            <a:off x="76200" y="1066800"/>
            <a:ext cx="8915400" cy="4940491"/>
          </a:xfrm>
        </p:spPr>
        <p:txBody>
          <a:bodyPr/>
          <a:lstStyle/>
          <a:p>
            <a:r>
              <a:rPr lang="en-US" sz="2400" dirty="0">
                <a:latin typeface="Arial" panose="020B0604020202020204" pitchFamily="34" charset="0"/>
                <a:cs typeface="Arial" panose="020B0604020202020204" pitchFamily="34" charset="0"/>
              </a:rPr>
              <a:t>Organize home with person </a:t>
            </a:r>
          </a:p>
          <a:p>
            <a:r>
              <a:rPr lang="en-US" sz="2400" dirty="0">
                <a:latin typeface="Arial" panose="020B0604020202020204" pitchFamily="34" charset="0"/>
                <a:cs typeface="Arial" panose="020B0604020202020204" pitchFamily="34" charset="0"/>
              </a:rPr>
              <a:t>Have a set place of where things can be placed</a:t>
            </a:r>
          </a:p>
          <a:p>
            <a:r>
              <a:rPr lang="en-US" sz="2400" dirty="0">
                <a:latin typeface="Arial" panose="020B0604020202020204" pitchFamily="34" charset="0"/>
                <a:cs typeface="Arial" panose="020B0604020202020204" pitchFamily="34" charset="0"/>
              </a:rPr>
              <a:t>Ensure doors are closed as well as kitchen cabinets</a:t>
            </a:r>
          </a:p>
          <a:p>
            <a:r>
              <a:rPr lang="en-US" sz="2400" dirty="0">
                <a:latin typeface="Arial" panose="020B0604020202020204" pitchFamily="34" charset="0"/>
                <a:cs typeface="Arial" panose="020B0604020202020204" pitchFamily="34" charset="0"/>
              </a:rPr>
              <a:t>Different color cutting boards may be helpful for contrast</a:t>
            </a:r>
          </a:p>
          <a:p>
            <a:r>
              <a:rPr lang="en-US" sz="2400" dirty="0">
                <a:latin typeface="Arial" panose="020B0604020202020204" pitchFamily="34" charset="0"/>
                <a:cs typeface="Arial" panose="020B0604020202020204" pitchFamily="34" charset="0"/>
              </a:rPr>
              <a:t>3D pens to mark items</a:t>
            </a:r>
          </a:p>
          <a:p>
            <a:r>
              <a:rPr lang="en-US" sz="2400" dirty="0">
                <a:latin typeface="Arial" panose="020B0604020202020204" pitchFamily="34" charset="0"/>
                <a:cs typeface="Arial" panose="020B0604020202020204" pitchFamily="34" charset="0"/>
              </a:rPr>
              <a:t>Pots and pans with heat resistant handles</a:t>
            </a:r>
          </a:p>
          <a:p>
            <a:r>
              <a:rPr lang="en-US" sz="2400" dirty="0">
                <a:latin typeface="Arial" panose="020B0604020202020204" pitchFamily="34" charset="0"/>
                <a:cs typeface="Arial" panose="020B0604020202020204" pitchFamily="34" charset="0"/>
              </a:rPr>
              <a:t>Liquid level indicator for pouring drinks </a:t>
            </a:r>
          </a:p>
          <a:p>
            <a:endParaRPr lang="en-US" dirty="0"/>
          </a:p>
          <a:p>
            <a:endParaRPr lang="en-US" dirty="0"/>
          </a:p>
        </p:txBody>
      </p:sp>
      <p:sp>
        <p:nvSpPr>
          <p:cNvPr id="3" name="Title 2">
            <a:extLst>
              <a:ext uri="{FF2B5EF4-FFF2-40B4-BE49-F238E27FC236}">
                <a16:creationId xmlns:a16="http://schemas.microsoft.com/office/drawing/2014/main" id="{1DD54949-8F70-D8A0-BB82-A8F206CF09B8}"/>
              </a:ext>
            </a:extLst>
          </p:cNvPr>
          <p:cNvSpPr>
            <a:spLocks noGrp="1"/>
          </p:cNvSpPr>
          <p:nvPr>
            <p:ph type="title"/>
          </p:nvPr>
        </p:nvSpPr>
        <p:spPr>
          <a:xfrm>
            <a:off x="2895600" y="88709"/>
            <a:ext cx="6172200" cy="978091"/>
          </a:xfrm>
        </p:spPr>
        <p:txBody>
          <a:bodyPr>
            <a:noAutofit/>
          </a:bodyPr>
          <a:lstStyle/>
          <a:p>
            <a:pPr algn="ctr"/>
            <a:r>
              <a:rPr lang="en-US" sz="3200" b="0" dirty="0">
                <a:solidFill>
                  <a:srgbClr val="00B050"/>
                </a:solidFill>
                <a:effectLst/>
                <a:latin typeface="Arial" panose="020B0604020202020204" pitchFamily="34" charset="0"/>
                <a:cs typeface="Arial" panose="020B0604020202020204" pitchFamily="34" charset="0"/>
              </a:rPr>
              <a:t>Activities of Daily Living (ADL)  </a:t>
            </a:r>
            <a:br>
              <a:rPr lang="en-US" sz="3600" b="0" dirty="0">
                <a:solidFill>
                  <a:srgbClr val="00B050"/>
                </a:solidFill>
                <a:effectLst/>
                <a:latin typeface="Arial" panose="020B0604020202020204" pitchFamily="34" charset="0"/>
                <a:cs typeface="Arial" panose="020B0604020202020204" pitchFamily="34" charset="0"/>
              </a:rPr>
            </a:br>
            <a:endParaRPr lang="en-US" sz="3600" b="0" dirty="0">
              <a:solidFill>
                <a:srgbClr val="00B050"/>
              </a:solidFill>
              <a:effectLst/>
            </a:endParaRPr>
          </a:p>
        </p:txBody>
      </p:sp>
    </p:spTree>
    <p:extLst>
      <p:ext uri="{BB962C8B-B14F-4D97-AF65-F5344CB8AC3E}">
        <p14:creationId xmlns:p14="http://schemas.microsoft.com/office/powerpoint/2010/main" val="13696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08C088-86D0-8B59-8744-C2F5255FAA81}"/>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My contact information:</a:t>
            </a:r>
          </a:p>
          <a:p>
            <a:pPr lvl="1"/>
            <a:r>
              <a:rPr lang="en-US" sz="3200" dirty="0">
                <a:latin typeface="Arial" panose="020B0604020202020204" pitchFamily="34" charset="0"/>
                <a:cs typeface="Arial" panose="020B0604020202020204" pitchFamily="34" charset="0"/>
              </a:rPr>
              <a:t>Valery Kircher</a:t>
            </a:r>
          </a:p>
          <a:p>
            <a:pPr lvl="1"/>
            <a:r>
              <a:rPr lang="en-US" sz="3200" dirty="0">
                <a:latin typeface="Arial" panose="020B0604020202020204" pitchFamily="34" charset="0"/>
                <a:cs typeface="Arial" panose="020B0604020202020204" pitchFamily="34" charset="0"/>
                <a:hlinkClick r:id="rId2"/>
              </a:rPr>
              <a:t>Valery.kircher@dbvi.virginia.gov</a:t>
            </a:r>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hlinkClick r:id="rId3"/>
              </a:rPr>
              <a:t>Valery.kircher@gmail.com</a:t>
            </a:r>
            <a:r>
              <a:rPr lang="en-US" sz="3200"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EFCDBFA8-4149-53E5-D8A0-A34FD49147E8}"/>
              </a:ext>
            </a:extLst>
          </p:cNvPr>
          <p:cNvSpPr>
            <a:spLocks noGrp="1"/>
          </p:cNvSpPr>
          <p:nvPr>
            <p:ph type="title"/>
          </p:nvPr>
        </p:nvSpPr>
        <p:spPr/>
        <p:txBody>
          <a:bodyPr/>
          <a:lstStyle/>
          <a:p>
            <a:pPr algn="ctr"/>
            <a:r>
              <a:rPr lang="en-US" b="0" dirty="0">
                <a:solidFill>
                  <a:srgbClr val="00B050"/>
                </a:solidFill>
                <a:effectLst/>
                <a:latin typeface="Arial" panose="020B0604020202020204" pitchFamily="34" charset="0"/>
                <a:cs typeface="Arial" panose="020B0604020202020204" pitchFamily="34" charset="0"/>
              </a:rPr>
              <a:t>Questions or Thoughts?</a:t>
            </a:r>
          </a:p>
        </p:txBody>
      </p:sp>
    </p:spTree>
    <p:extLst>
      <p:ext uri="{BB962C8B-B14F-4D97-AF65-F5344CB8AC3E}">
        <p14:creationId xmlns:p14="http://schemas.microsoft.com/office/powerpoint/2010/main" val="27234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BD98E-D187-A0D9-0EAC-4419CEFB416A}"/>
              </a:ext>
            </a:extLst>
          </p:cNvPr>
          <p:cNvSpPr>
            <a:spLocks noGrp="1"/>
          </p:cNvSpPr>
          <p:nvPr>
            <p:ph idx="1"/>
          </p:nvPr>
        </p:nvSpPr>
        <p:spPr>
          <a:xfrm>
            <a:off x="152400" y="685800"/>
            <a:ext cx="8839200" cy="6019800"/>
          </a:xfrm>
        </p:spPr>
        <p:txBody>
          <a:bodyPr>
            <a:normAutofit/>
          </a:bodyPr>
          <a:lstStyle/>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lang="en-US" sz="1200" dirty="0"/>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Pelak, V. S. (2022). The clinical approach to the identification of higher-order visual dysfunction in neurodegenerative disease.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Neurology and Neuroscience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Reports, 22(4), 229–242.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https://doi.org/10.1007/s11910-022-01186-7</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3,7,9</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Lammers NA, Van den Berg NS,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Lugtmeijer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 Smits AR, Pinto Y, de Haan EHF,</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 Mid-range visual deficits after stroke: Prevalence and co-occurrence.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PLoS</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17(4):e0262886.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https://doi.org/10.1371/journal.pone.0262886</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Ravenscroft, J. (2019).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Routledge handbook of visual impairment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(1st ed.). Routledge. </a:t>
            </a:r>
            <a:r>
              <a:rPr lang="en-US" sz="1800" dirty="0">
                <a:solidFill>
                  <a:prstClr val="black"/>
                </a:solidFill>
                <a:latin typeface="Arial" panose="020B0604020202020204" pitchFamily="34" charset="0"/>
                <a:cs typeface="Arial" panose="020B0604020202020204" pitchFamily="34" charset="0"/>
                <a:hlinkClick r:id="rId4"/>
              </a:rPr>
              <a:t>https://doi.org/10.4324/9781315111353</a:t>
            </a:r>
            <a:r>
              <a:rPr lang="en-US" sz="1800" dirty="0">
                <a:solidFill>
                  <a:prstClr val="black"/>
                </a:solidFill>
                <a:latin typeface="Arial" panose="020B0604020202020204" pitchFamily="34" charset="0"/>
                <a:cs typeface="Arial" panose="020B0604020202020204" pitchFamily="34" charset="0"/>
              </a:rPr>
              <a:t>  </a:t>
            </a:r>
            <a:r>
              <a:rPr lang="en-US" sz="1800" baseline="30000" dirty="0">
                <a:solidFill>
                  <a:prstClr val="black"/>
                </a:solidFill>
                <a:latin typeface="Arial" panose="020B0604020202020204" pitchFamily="34" charset="0"/>
                <a:cs typeface="Arial" panose="020B0604020202020204" pitchFamily="34" charset="0"/>
              </a:rPr>
              <a:t>5</a:t>
            </a:r>
            <a:r>
              <a:rPr lang="en-US" sz="1800" dirty="0">
                <a:solidFill>
                  <a:prstClr val="black"/>
                </a:solidFill>
                <a:latin typeface="Arial" panose="020B0604020202020204" pitchFamily="34" charset="0"/>
                <a:cs typeface="Arial" panose="020B0604020202020204" pitchFamily="34" charset="0"/>
              </a:rPr>
              <a:t> </a:t>
            </a: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 M. Y., &amp; Merabet, L. B. (2024). Special commentary: Cerebral/cortical visual impairment working definition a report from the national institutes of health cvi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Workshop. Ophthalmology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(Rochester, Minn.), 131(12), 1359–1365.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https://doi.org/10.1016/j.ophtha.2024.09.017</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lang="en-US" sz="1800" dirty="0">
              <a:solidFill>
                <a:prstClr val="black"/>
              </a:solidFill>
              <a:latin typeface="Arial" panose="020B0604020202020204" pitchFamily="34" charset="0"/>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indent="0">
              <a:buNone/>
            </a:pPr>
            <a:endParaRPr lang="en-US" dirty="0"/>
          </a:p>
        </p:txBody>
      </p:sp>
    </p:spTree>
    <p:extLst>
      <p:ext uri="{BB962C8B-B14F-4D97-AF65-F5344CB8AC3E}">
        <p14:creationId xmlns:p14="http://schemas.microsoft.com/office/powerpoint/2010/main" val="3439677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4CC06-81FE-15DE-BFE7-40D1E72B7B78}"/>
              </a:ext>
            </a:extLst>
          </p:cNvPr>
          <p:cNvSpPr>
            <a:spLocks noGrp="1"/>
          </p:cNvSpPr>
          <p:nvPr>
            <p:ph idx="1"/>
          </p:nvPr>
        </p:nvSpPr>
        <p:spPr>
          <a:xfrm>
            <a:off x="304800" y="914400"/>
            <a:ext cx="8382000" cy="5092891"/>
          </a:xfrm>
        </p:spPr>
        <p:txBody>
          <a:bodyPr>
            <a:normAutofit lnSpcReduction="10000"/>
          </a:bodyPr>
          <a:lstStyle/>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Kertesz, A. (2024). Anton, Balint, Charles Bonnet, and the Others: The ABC of Cerebral Visual Syndromes (A Historical Guide and an Update).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Canadian Journal of Neurological Sciences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51(2), 300–304.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https://doi.org/10.1017/cjn.2023.246</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2,8</a:t>
            </a:r>
            <a:endParaRPr lang="en-US" sz="1800" dirty="0">
              <a:solidFill>
                <a:prstClr val="black"/>
              </a:solidFill>
              <a:latin typeface="Arial" panose="020B0604020202020204" pitchFamily="34" charset="0"/>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lang="en-US" sz="1800" dirty="0">
              <a:latin typeface="Arial" panose="020B0604020202020204" pitchFamily="34" charset="0"/>
              <a:cs typeface="Arial" panose="020B0604020202020204" pitchFamily="34" charset="0"/>
            </a:endParaRPr>
          </a:p>
          <a:p>
            <a:pPr marL="109728" indent="0">
              <a:buNone/>
            </a:pPr>
            <a:r>
              <a:rPr lang="en-US" sz="1800" b="0" i="0" dirty="0">
                <a:effectLst/>
                <a:latin typeface="Arial" panose="020B0604020202020204" pitchFamily="34" charset="0"/>
                <a:cs typeface="Arial" panose="020B0604020202020204" pitchFamily="34" charset="0"/>
              </a:rPr>
              <a:t>Lehman, S. S., Yin, L., Chang, M. Y., Suh, D. W., Yoo, S., Dumitrescu, A., Fredrick, D., Gise, R., Strominger, M., Rubin, S. E., Kodsi, S. R., Bradford, G. E., Morse, C. L., Lambert, J., </a:t>
            </a:r>
            <a:r>
              <a:rPr lang="en-US" sz="1800" b="0" i="0" dirty="0" err="1">
                <a:effectLst/>
                <a:latin typeface="Arial" panose="020B0604020202020204" pitchFamily="34" charset="0"/>
                <a:cs typeface="Arial" panose="020B0604020202020204" pitchFamily="34" charset="0"/>
              </a:rPr>
              <a:t>Riefe</a:t>
            </a:r>
            <a:r>
              <a:rPr lang="en-US" sz="1800" b="0" i="0" dirty="0">
                <a:effectLst/>
                <a:latin typeface="Arial" panose="020B0604020202020204" pitchFamily="34" charset="0"/>
                <a:cs typeface="Arial" panose="020B0604020202020204" pitchFamily="34" charset="0"/>
              </a:rPr>
              <a:t>, J. G., Noritz, G., Agrawal, R., Bell, D., Foster, J. E. A., … Yeargin-Allsopp, M. (2024). Diagnosis and Care of Children With Cerebral/Cortical Visual Impairment: Clinical Report. </a:t>
            </a:r>
            <a:r>
              <a:rPr lang="en-US" sz="1800" b="0" i="1" dirty="0">
                <a:effectLst/>
                <a:latin typeface="Arial" panose="020B0604020202020204" pitchFamily="34" charset="0"/>
                <a:cs typeface="Arial" panose="020B0604020202020204" pitchFamily="34" charset="0"/>
              </a:rPr>
              <a:t>Pediatrics (Evanston)</a:t>
            </a:r>
            <a:r>
              <a:rPr lang="en-US" sz="1800" b="0" i="0" dirty="0">
                <a:effectLst/>
                <a:latin typeface="Arial" panose="020B0604020202020204" pitchFamily="34" charset="0"/>
                <a:cs typeface="Arial" panose="020B0604020202020204" pitchFamily="34" charset="0"/>
              </a:rPr>
              <a:t>, </a:t>
            </a:r>
            <a:r>
              <a:rPr lang="en-US" sz="1800" b="0" i="1" dirty="0">
                <a:effectLst/>
                <a:latin typeface="Arial" panose="020B0604020202020204" pitchFamily="34" charset="0"/>
                <a:cs typeface="Arial" panose="020B0604020202020204" pitchFamily="34" charset="0"/>
              </a:rPr>
              <a:t>154</a:t>
            </a:r>
            <a:r>
              <a:rPr lang="en-US" sz="1800" b="0" i="0" dirty="0">
                <a:effectLst/>
                <a:latin typeface="Arial" panose="020B0604020202020204" pitchFamily="34" charset="0"/>
                <a:cs typeface="Arial" panose="020B0604020202020204" pitchFamily="34" charset="0"/>
              </a:rPr>
              <a:t>(6), Article 2024068465. </a:t>
            </a:r>
            <a:r>
              <a:rPr lang="en-US" sz="1800" b="0" i="0" dirty="0">
                <a:effectLst/>
                <a:latin typeface="Arial" panose="020B0604020202020204" pitchFamily="34" charset="0"/>
                <a:cs typeface="Arial" panose="020B0604020202020204" pitchFamily="34" charset="0"/>
                <a:hlinkClick r:id="rId3"/>
              </a:rPr>
              <a:t>https://doi.org/10.1542/peds.2024-068465</a:t>
            </a:r>
            <a:r>
              <a:rPr lang="en-US" sz="1800" b="0" i="0" dirty="0">
                <a:effectLst/>
                <a:latin typeface="Arial" panose="020B0604020202020204" pitchFamily="34" charset="0"/>
                <a:cs typeface="Arial" panose="020B0604020202020204" pitchFamily="34" charset="0"/>
              </a:rPr>
              <a:t> </a:t>
            </a:r>
            <a:r>
              <a:rPr lang="en-US" sz="1800" b="0" i="0" baseline="30000" dirty="0">
                <a:effectLst/>
                <a:latin typeface="Arial" panose="020B0604020202020204" pitchFamily="34" charset="0"/>
                <a:cs typeface="Arial" panose="020B0604020202020204" pitchFamily="34" charset="0"/>
              </a:rPr>
              <a:t>10</a:t>
            </a:r>
            <a:endParaRPr lang="en-US" sz="1800" b="0" i="0" dirty="0">
              <a:effectLst/>
              <a:latin typeface="Arial" panose="020B0604020202020204" pitchFamily="34" charset="0"/>
              <a:cs typeface="Arial" panose="020B0604020202020204" pitchFamily="34" charset="0"/>
            </a:endParaRPr>
          </a:p>
          <a:p>
            <a:pPr marL="109728" indent="0">
              <a:buNone/>
            </a:pPr>
            <a:endParaRPr lang="en-US" sz="1800" dirty="0">
              <a:latin typeface="Arial" panose="020B0604020202020204" pitchFamily="34" charset="0"/>
              <a:cs typeface="Arial" panose="020B0604020202020204" pitchFamily="34" charset="0"/>
            </a:endParaRPr>
          </a:p>
          <a:p>
            <a:pPr marL="0" marR="0">
              <a:spcAft>
                <a:spcPts val="800"/>
              </a:spcAft>
              <a:buNone/>
            </a:pPr>
            <a:r>
              <a:rPr lang="en-US" sz="1800" kern="0" dirty="0">
                <a:effectLst/>
                <a:latin typeface="Arial" panose="020B0604020202020204" pitchFamily="34" charset="0"/>
                <a:ea typeface="Times New Roman" panose="02020603050405020304" pitchFamily="18" charset="0"/>
                <a:cs typeface="Arial" panose="020B0604020202020204" pitchFamily="34" charset="0"/>
              </a:rPr>
              <a:t>Individuals with Disabilities Education Act of 2004, POLICY MEMO: Eligibility Determinations for Children Suspected of Having a Visual Impairment under IDEA (May 22, 2017).</a:t>
            </a:r>
            <a:r>
              <a:rPr lang="en-US" sz="1800" u="sng" kern="0"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https://sites.ed.gov/idea/idea-files/policy-memo-eligibility-determinations-for-children-suspected-of-having-a-visual-impairment-under-idea/</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0" dirty="0">
                <a:effectLst/>
                <a:latin typeface="Arial" panose="020B0604020202020204" pitchFamily="34" charset="0"/>
                <a:ea typeface="Times New Roman" panose="02020603050405020304" pitchFamily="18" charset="0"/>
                <a:cs typeface="Arial" panose="020B0604020202020204" pitchFamily="34" charset="0"/>
              </a:rPr>
              <a:t> </a:t>
            </a:r>
            <a:r>
              <a:rPr lang="en-US" sz="1800" kern="0" baseline="30000" dirty="0">
                <a:effectLst/>
                <a:latin typeface="Arial" panose="020B0604020202020204" pitchFamily="34" charset="0"/>
                <a:ea typeface="Times New Roman" panose="02020603050405020304" pitchFamily="18" charset="0"/>
                <a:cs typeface="Arial" panose="020B0604020202020204" pitchFamily="34" charset="0"/>
              </a:rPr>
              <a:t>11</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109728"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9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DE9444-FA58-4B14-E08B-826AAB1E1EDE}"/>
              </a:ext>
            </a:extLst>
          </p:cNvPr>
          <p:cNvPicPr>
            <a:picLocks noChangeAspect="1"/>
          </p:cNvPicPr>
          <p:nvPr/>
        </p:nvPicPr>
        <p:blipFill>
          <a:blip r:embed="rId2"/>
          <a:stretch>
            <a:fillRect/>
          </a:stretch>
        </p:blipFill>
        <p:spPr>
          <a:xfrm>
            <a:off x="76200" y="914400"/>
            <a:ext cx="8870059" cy="5638800"/>
          </a:xfrm>
          <a:prstGeom prst="rect">
            <a:avLst/>
          </a:prstGeom>
        </p:spPr>
      </p:pic>
      <p:sp>
        <p:nvSpPr>
          <p:cNvPr id="3" name="TextBox 2">
            <a:extLst>
              <a:ext uri="{FF2B5EF4-FFF2-40B4-BE49-F238E27FC236}">
                <a16:creationId xmlns:a16="http://schemas.microsoft.com/office/drawing/2014/main" id="{A6C233E3-C759-1855-4F96-A38D0FC55AE9}"/>
              </a:ext>
            </a:extLst>
          </p:cNvPr>
          <p:cNvSpPr txBox="1"/>
          <p:nvPr/>
        </p:nvSpPr>
        <p:spPr>
          <a:xfrm>
            <a:off x="2667000" y="-16497"/>
            <a:ext cx="5867400" cy="830997"/>
          </a:xfrm>
          <a:prstGeom prst="rect">
            <a:avLst/>
          </a:prstGeom>
          <a:noFill/>
        </p:spPr>
        <p:txBody>
          <a:bodyPr wrap="square" rtlCol="0">
            <a:spAutoFit/>
          </a:bodyPr>
          <a:lstStyle/>
          <a:p>
            <a:pPr algn="ctr"/>
            <a:r>
              <a:rPr lang="en-US" sz="2400" dirty="0">
                <a:solidFill>
                  <a:srgbClr val="7030A0"/>
                </a:solidFill>
                <a:latin typeface="Arial" panose="020B0604020202020204" pitchFamily="34" charset="0"/>
                <a:cs typeface="Arial" panose="020B0604020202020204" pitchFamily="34" charset="0"/>
              </a:rPr>
              <a:t>Causes of Brain Based Visual Impairment in a Child</a:t>
            </a:r>
          </a:p>
        </p:txBody>
      </p:sp>
    </p:spTree>
    <p:extLst>
      <p:ext uri="{BB962C8B-B14F-4D97-AF65-F5344CB8AC3E}">
        <p14:creationId xmlns:p14="http://schemas.microsoft.com/office/powerpoint/2010/main" val="4109116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FBEBEB-D446-A274-685C-EE4B5703F1AD}"/>
              </a:ext>
            </a:extLst>
          </p:cNvPr>
          <p:cNvSpPr>
            <a:spLocks noGrp="1"/>
          </p:cNvSpPr>
          <p:nvPr>
            <p:ph idx="1"/>
          </p:nvPr>
        </p:nvSpPr>
        <p:spPr>
          <a:xfrm>
            <a:off x="304800" y="762001"/>
            <a:ext cx="8382000" cy="5181600"/>
          </a:xfrm>
        </p:spPr>
        <p:txBody>
          <a:bodyPr>
            <a:normAutofit lnSpcReduction="10000"/>
          </a:bodyPr>
          <a:lstStyle/>
          <a:p>
            <a:pPr marL="109728" indent="0">
              <a:buNone/>
            </a:pPr>
            <a:r>
              <a:rPr lang="en-US" sz="1800" dirty="0">
                <a:latin typeface="Arial" panose="020B0604020202020204" pitchFamily="34" charset="0"/>
                <a:cs typeface="Arial" panose="020B0604020202020204" pitchFamily="34" charset="0"/>
              </a:rPr>
              <a:t>Rice, M. L., Schwartz, T. L., Bulman, J., Lin, L., &amp; Harpster, K. (2025). Cerebral visual impairment (CVI) overlooked: A retrospective review of missed opportunities to diagnose CVI. Ophthalmic &amp; Physiological Optics, 45(7), 1622–1629. </a:t>
            </a:r>
            <a:r>
              <a:rPr lang="en-US" sz="1800" dirty="0">
                <a:latin typeface="Arial" panose="020B0604020202020204" pitchFamily="34" charset="0"/>
                <a:cs typeface="Arial" panose="020B0604020202020204" pitchFamily="34" charset="0"/>
                <a:hlinkClick r:id="rId2"/>
              </a:rPr>
              <a:t>https://doi.org/10.1111/opo.70017</a:t>
            </a:r>
            <a:r>
              <a:rPr lang="en-US" sz="1800" dirty="0">
                <a:latin typeface="Arial" panose="020B0604020202020204" pitchFamily="34" charset="0"/>
                <a:cs typeface="Arial" panose="020B0604020202020204" pitchFamily="34" charset="0"/>
              </a:rPr>
              <a:t> </a:t>
            </a:r>
            <a:r>
              <a:rPr lang="en-US" sz="1800" baseline="30000" dirty="0">
                <a:latin typeface="Arial" panose="020B0604020202020204" pitchFamily="34" charset="0"/>
                <a:cs typeface="Arial" panose="020B0604020202020204" pitchFamily="34" charset="0"/>
              </a:rPr>
              <a:t>6</a:t>
            </a:r>
          </a:p>
          <a:p>
            <a:endParaRPr lang="en-US" sz="1800" baseline="30000" dirty="0">
              <a:latin typeface="Arial" panose="020B0604020202020204" pitchFamily="34" charset="0"/>
              <a:cs typeface="Arial" panose="020B0604020202020204" pitchFamily="34" charset="0"/>
            </a:endParaRPr>
          </a:p>
          <a:p>
            <a:pPr marL="109728" indent="0">
              <a:buNone/>
            </a:pPr>
            <a:r>
              <a:rPr lang="en-US" sz="1800" dirty="0">
                <a:latin typeface="Arial" panose="020B0604020202020204" pitchFamily="34" charset="0"/>
                <a:cs typeface="Arial" panose="020B0604020202020204" pitchFamily="34" charset="0"/>
              </a:rPr>
              <a:t>St Clair Tracy, H., McDowell, N., Dutton, G. N., Ravenscroft, J., Hay, I., &amp; Blaikie, A. (2025). Emulation of the subjective experience of visual dorsal stream dysfunction: a description of three in depth case studies. Frontiers in Human Neuroscience, 18, 1496811. </a:t>
            </a:r>
            <a:r>
              <a:rPr lang="en-US" sz="1800" dirty="0">
                <a:latin typeface="Arial" panose="020B0604020202020204" pitchFamily="34" charset="0"/>
                <a:cs typeface="Arial" panose="020B0604020202020204" pitchFamily="34" charset="0"/>
                <a:hlinkClick r:id="rId3"/>
              </a:rPr>
              <a:t>https://doi.org/10.3389/fnhum.2024.1496811</a:t>
            </a:r>
            <a:r>
              <a:rPr lang="en-US" sz="1800" dirty="0">
                <a:latin typeface="Arial" panose="020B0604020202020204" pitchFamily="34" charset="0"/>
                <a:cs typeface="Arial" panose="020B0604020202020204" pitchFamily="34" charset="0"/>
              </a:rPr>
              <a:t> </a:t>
            </a:r>
            <a:r>
              <a:rPr lang="en-US" sz="1800" baseline="30000" dirty="0">
                <a:latin typeface="Arial" panose="020B0604020202020204" pitchFamily="34" charset="0"/>
                <a:cs typeface="Arial" panose="020B0604020202020204" pitchFamily="34" charset="0"/>
              </a:rPr>
              <a:t>12,13,22</a:t>
            </a:r>
          </a:p>
          <a:p>
            <a:pPr marL="109728" indent="0">
              <a:buNone/>
            </a:pPr>
            <a:endParaRPr lang="en-US" sz="1800" dirty="0">
              <a:latin typeface="Arial" panose="020B0604020202020204" pitchFamily="34" charset="0"/>
              <a:cs typeface="Arial" panose="020B0604020202020204" pitchFamily="34" charset="0"/>
            </a:endParaRPr>
          </a:p>
          <a:p>
            <a:pPr marL="109728" indent="0">
              <a:buNone/>
            </a:pPr>
            <a:r>
              <a:rPr lang="en-US" sz="1800" dirty="0" err="1">
                <a:latin typeface="Arial" panose="020B0604020202020204" pitchFamily="34" charset="0"/>
                <a:cs typeface="Arial" panose="020B0604020202020204" pitchFamily="34" charset="0"/>
              </a:rPr>
              <a:t>Veronelli</a:t>
            </a:r>
            <a:r>
              <a:rPr lang="en-US" sz="1800" dirty="0">
                <a:latin typeface="Arial" panose="020B0604020202020204" pitchFamily="34" charset="0"/>
                <a:cs typeface="Arial" panose="020B0604020202020204" pitchFamily="34" charset="0"/>
              </a:rPr>
              <a:t>, L., </a:t>
            </a:r>
            <a:r>
              <a:rPr lang="en-US" sz="1800" dirty="0" err="1">
                <a:latin typeface="Arial" panose="020B0604020202020204" pitchFamily="34" charset="0"/>
                <a:cs typeface="Arial" panose="020B0604020202020204" pitchFamily="34" charset="0"/>
              </a:rPr>
              <a:t>Daini</a:t>
            </a:r>
            <a:r>
              <a:rPr lang="en-US" sz="1800" dirty="0">
                <a:latin typeface="Arial" panose="020B0604020202020204" pitchFamily="34" charset="0"/>
                <a:cs typeface="Arial" panose="020B0604020202020204" pitchFamily="34" charset="0"/>
              </a:rPr>
              <a:t>, R., Gallucci, M., </a:t>
            </a:r>
            <a:r>
              <a:rPr lang="en-US" sz="1800" dirty="0" err="1">
                <a:latin typeface="Arial" panose="020B0604020202020204" pitchFamily="34" charset="0"/>
                <a:cs typeface="Arial" panose="020B0604020202020204" pitchFamily="34" charset="0"/>
              </a:rPr>
              <a:t>Toneatto</a:t>
            </a:r>
            <a:r>
              <a:rPr lang="en-US" sz="1800" dirty="0">
                <a:latin typeface="Arial" panose="020B0604020202020204" pitchFamily="34" charset="0"/>
                <a:cs typeface="Arial" panose="020B0604020202020204" pitchFamily="34" charset="0"/>
              </a:rPr>
              <a:t>, C., Pino, S., </a:t>
            </a:r>
            <a:r>
              <a:rPr lang="en-US" sz="1800" dirty="0" err="1">
                <a:latin typeface="Arial" panose="020B0604020202020204" pitchFamily="34" charset="0"/>
                <a:cs typeface="Arial" panose="020B0604020202020204" pitchFamily="34" charset="0"/>
              </a:rPr>
              <a:t>Ghielmi</a:t>
            </a:r>
            <a:r>
              <a:rPr lang="en-US" sz="1800" dirty="0">
                <a:latin typeface="Arial" panose="020B0604020202020204" pitchFamily="34" charset="0"/>
                <a:cs typeface="Arial" panose="020B0604020202020204" pitchFamily="34" charset="0"/>
              </a:rPr>
              <a:t>, L., &amp; </a:t>
            </a:r>
            <a:r>
              <a:rPr lang="en-US" sz="1800" dirty="0" err="1">
                <a:latin typeface="Arial" panose="020B0604020202020204" pitchFamily="34" charset="0"/>
                <a:cs typeface="Arial" panose="020B0604020202020204" pitchFamily="34" charset="0"/>
              </a:rPr>
              <a:t>Primativo</a:t>
            </a:r>
            <a:r>
              <a:rPr lang="en-US" sz="1800" dirty="0">
                <a:latin typeface="Arial" panose="020B0604020202020204" pitchFamily="34" charset="0"/>
                <a:cs typeface="Arial" panose="020B0604020202020204" pitchFamily="34" charset="0"/>
              </a:rPr>
              <a:t>, S. (2025). Computerized Open-Source Navon Test (</a:t>
            </a:r>
            <a:r>
              <a:rPr lang="en-US" sz="1800" dirty="0" err="1">
                <a:latin typeface="Arial" panose="020B0604020202020204" pitchFamily="34" charset="0"/>
                <a:cs typeface="Arial" panose="020B0604020202020204" pitchFamily="34" charset="0"/>
              </a:rPr>
              <a:t>COSNaT</a:t>
            </a:r>
            <a:r>
              <a:rPr lang="en-US" sz="1800" dirty="0">
                <a:latin typeface="Arial" panose="020B0604020202020204" pitchFamily="34" charset="0"/>
                <a:cs typeface="Arial" panose="020B0604020202020204" pitchFamily="34" charset="0"/>
              </a:rPr>
              <a:t>): Normative data for the assessment of global processing abilities and simultanagnosia in the Italian population. Behavior Research Methods, 57(10), Article 284. </a:t>
            </a:r>
            <a:r>
              <a:rPr lang="en-US" sz="1800" dirty="0">
                <a:latin typeface="Arial" panose="020B0604020202020204" pitchFamily="34" charset="0"/>
                <a:cs typeface="Arial" panose="020B0604020202020204" pitchFamily="34" charset="0"/>
                <a:hlinkClick r:id="rId4"/>
              </a:rPr>
              <a:t>https://doi.org/10.3758/s13428-025-02811-2</a:t>
            </a:r>
            <a:r>
              <a:rPr lang="en-US" sz="1800" dirty="0">
                <a:latin typeface="Arial" panose="020B0604020202020204" pitchFamily="34" charset="0"/>
                <a:cs typeface="Arial" panose="020B0604020202020204" pitchFamily="34" charset="0"/>
              </a:rPr>
              <a:t> </a:t>
            </a:r>
            <a:r>
              <a:rPr lang="en-US" sz="1800" baseline="30000" dirty="0">
                <a:latin typeface="Arial" panose="020B0604020202020204" pitchFamily="34" charset="0"/>
                <a:cs typeface="Arial" panose="020B0604020202020204" pitchFamily="34" charset="0"/>
              </a:rPr>
              <a:t>14</a:t>
            </a:r>
            <a:endParaRPr lang="en-US" sz="1800" dirty="0">
              <a:latin typeface="Arial" panose="020B0604020202020204" pitchFamily="34" charset="0"/>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Agraphia. (2018). In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Encyclopedia of Clinical Neuropsychology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.(pp.80-88)</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23</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4269423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B84BEC-6B2F-E91C-841F-249E77FE5756}"/>
              </a:ext>
            </a:extLst>
          </p:cNvPr>
          <p:cNvSpPr>
            <a:spLocks noGrp="1"/>
          </p:cNvSpPr>
          <p:nvPr>
            <p:ph idx="1"/>
          </p:nvPr>
        </p:nvSpPr>
        <p:spPr>
          <a:xfrm>
            <a:off x="381000" y="914400"/>
            <a:ext cx="8534400" cy="5410200"/>
          </a:xfrm>
        </p:spPr>
        <p:txBody>
          <a:bodyPr>
            <a:normAutofit lnSpcReduction="10000"/>
          </a:bodyPr>
          <a:lstStyle/>
          <a:p>
            <a:pPr marL="109728" indent="0">
              <a:buNone/>
            </a:pPr>
            <a:r>
              <a:rPr lang="en-US" sz="1900" dirty="0">
                <a:latin typeface="Arial" panose="020B0604020202020204" pitchFamily="34" charset="0"/>
                <a:cs typeface="Arial" panose="020B0604020202020204" pitchFamily="34" charset="0"/>
              </a:rPr>
              <a:t>Jakubowski, J. S., May, E., Findlay, R., McDowell, N., Simkin, S. K., &amp; Hamm, L. M. (2025). ‘We don’t know nearly enough’: an online survey exploring perspectives of specialists who support children with brain-based visual impairments. Frontiers in Human Neuroscience, 18, 1510812. https://doi.org/10.3389/fnhum.2024.1510812 </a:t>
            </a:r>
            <a:r>
              <a:rPr lang="en-US" sz="1900" baseline="30000" dirty="0">
                <a:latin typeface="Arial" panose="020B0604020202020204" pitchFamily="34" charset="0"/>
                <a:cs typeface="Arial" panose="020B0604020202020204" pitchFamily="34" charset="0"/>
              </a:rPr>
              <a:t>15</a:t>
            </a:r>
            <a:endParaRPr lang="en-US" sz="1900" dirty="0">
              <a:latin typeface="Arial" panose="020B0604020202020204" pitchFamily="34" charset="0"/>
              <a:cs typeface="Arial" panose="020B0604020202020204" pitchFamily="34" charset="0"/>
            </a:endParaRPr>
          </a:p>
          <a:p>
            <a:pPr marL="109728" indent="0">
              <a:buNone/>
            </a:pPr>
            <a:endParaRPr lang="en-US" sz="1900" dirty="0">
              <a:latin typeface="Arial" panose="020B0604020202020204" pitchFamily="34" charset="0"/>
              <a:cs typeface="Arial" panose="020B0604020202020204" pitchFamily="34" charset="0"/>
            </a:endParaRPr>
          </a:p>
          <a:p>
            <a:pPr marL="109728" indent="0">
              <a:buNone/>
            </a:pPr>
            <a:r>
              <a:rPr lang="en-US" sz="1900" dirty="0">
                <a:latin typeface="Arial" panose="020B0604020202020204" pitchFamily="34" charset="0"/>
                <a:cs typeface="Arial" panose="020B0604020202020204" pitchFamily="34" charset="0"/>
              </a:rPr>
              <a:t>Pelak, V. (year) Beyond Memory: Unraveling Posterior Cortical Atrophy Syndrome – A Visual Variant of Alzheimer’s Disease and Related Disorders. </a:t>
            </a:r>
            <a:r>
              <a:rPr lang="en-US" sz="1900" dirty="0">
                <a:latin typeface="Arial" panose="020B0604020202020204" pitchFamily="34" charset="0"/>
                <a:cs typeface="Arial" panose="020B0604020202020204" pitchFamily="34" charset="0"/>
                <a:hlinkClick r:id="rId2"/>
              </a:rPr>
              <a:t>https://neurology.uw.edu/2025/10/30/beyond-memory-unraveling-posterior-cortical-atrophy-syndrome-a-visual-variant-of-alzheimers-disease-and-related-disorders/</a:t>
            </a:r>
            <a:r>
              <a:rPr lang="en-US" sz="1900" dirty="0">
                <a:latin typeface="Arial" panose="020B0604020202020204" pitchFamily="34" charset="0"/>
                <a:cs typeface="Arial" panose="020B0604020202020204" pitchFamily="34" charset="0"/>
              </a:rPr>
              <a:t>  </a:t>
            </a:r>
            <a:r>
              <a:rPr lang="en-US" sz="1900" baseline="30000" dirty="0">
                <a:latin typeface="Arial" panose="020B0604020202020204" pitchFamily="34" charset="0"/>
                <a:cs typeface="Arial" panose="020B0604020202020204" pitchFamily="34" charset="0"/>
              </a:rPr>
              <a:t>16</a:t>
            </a:r>
          </a:p>
          <a:p>
            <a:endParaRPr lang="en-US" sz="1900" baseline="30000" dirty="0">
              <a:latin typeface="Arial" panose="020B0604020202020204" pitchFamily="34" charset="0"/>
              <a:cs typeface="Arial" panose="020B0604020202020204" pitchFamily="34" charset="0"/>
            </a:endParaRPr>
          </a:p>
          <a:p>
            <a:pPr marL="109728" indent="0">
              <a:buNone/>
            </a:pPr>
            <a:r>
              <a:rPr lang="en-US" sz="1900" dirty="0">
                <a:latin typeface="Arial" panose="020B0604020202020204" pitchFamily="34" charset="0"/>
                <a:cs typeface="Arial" panose="020B0604020202020204" pitchFamily="34" charset="0"/>
              </a:rPr>
              <a:t>CVI Scotland () </a:t>
            </a:r>
            <a:r>
              <a:rPr lang="en-US" sz="1900" dirty="0">
                <a:latin typeface="Arial" panose="020B0604020202020204" pitchFamily="34" charset="0"/>
                <a:cs typeface="Arial" panose="020B0604020202020204" pitchFamily="34" charset="0"/>
                <a:hlinkClick r:id="rId3"/>
              </a:rPr>
              <a:t>https://cviscotland.org/lessons.php?id=60</a:t>
            </a:r>
            <a:r>
              <a:rPr lang="en-US" sz="1900" dirty="0">
                <a:latin typeface="Arial" panose="020B0604020202020204" pitchFamily="34" charset="0"/>
                <a:cs typeface="Arial" panose="020B0604020202020204" pitchFamily="34" charset="0"/>
              </a:rPr>
              <a:t>  </a:t>
            </a:r>
            <a:r>
              <a:rPr lang="en-US" sz="1900" baseline="30000" dirty="0">
                <a:latin typeface="Arial" panose="020B0604020202020204" pitchFamily="34" charset="0"/>
                <a:cs typeface="Arial" panose="020B0604020202020204" pitchFamily="34" charset="0"/>
              </a:rPr>
              <a:t>17</a:t>
            </a:r>
          </a:p>
          <a:p>
            <a:pPr marL="109728" indent="0">
              <a:buNone/>
            </a:pPr>
            <a:endParaRPr lang="en-US" sz="1900" dirty="0">
              <a:latin typeface="Arial" panose="020B0604020202020204" pitchFamily="34" charset="0"/>
              <a:cs typeface="Arial" panose="020B0604020202020204" pitchFamily="34" charset="0"/>
            </a:endParaRPr>
          </a:p>
          <a:p>
            <a:pPr marL="109728" indent="0">
              <a:buNone/>
            </a:pPr>
            <a:r>
              <a:rPr lang="en-US" sz="1900" dirty="0">
                <a:latin typeface="Arial" panose="020B0604020202020204" pitchFamily="34" charset="0"/>
                <a:cs typeface="Arial" panose="020B0604020202020204" pitchFamily="34" charset="0"/>
              </a:rPr>
              <a:t>Konopka, A. K., Kasprzyk, A., </a:t>
            </a:r>
            <a:r>
              <a:rPr lang="en-US" sz="1900" dirty="0" err="1">
                <a:latin typeface="Arial" panose="020B0604020202020204" pitchFamily="34" charset="0"/>
                <a:cs typeface="Arial" panose="020B0604020202020204" pitchFamily="34" charset="0"/>
              </a:rPr>
              <a:t>Pyttel</a:t>
            </a:r>
            <a:r>
              <a:rPr lang="en-US" sz="1900" dirty="0">
                <a:latin typeface="Arial" panose="020B0604020202020204" pitchFamily="34" charset="0"/>
                <a:cs typeface="Arial" panose="020B0604020202020204" pitchFamily="34" charset="0"/>
              </a:rPr>
              <a:t>, J., </a:t>
            </a:r>
            <a:r>
              <a:rPr lang="en-US" sz="1900" dirty="0" err="1">
                <a:latin typeface="Arial" panose="020B0604020202020204" pitchFamily="34" charset="0"/>
                <a:cs typeface="Arial" panose="020B0604020202020204" pitchFamily="34" charset="0"/>
              </a:rPr>
              <a:t>Chmielik</a:t>
            </a:r>
            <a:r>
              <a:rPr lang="en-US" sz="1900" dirty="0">
                <a:latin typeface="Arial" panose="020B0604020202020204" pitchFamily="34" charset="0"/>
                <a:cs typeface="Arial" panose="020B0604020202020204" pitchFamily="34" charset="0"/>
              </a:rPr>
              <a:t>, L. P., &amp; Niedzielski, A. (2024). Etiology, diagnostic, and rehabilitative methods for children with central auditory processing disorders—a scoping review. Audiology Research (Pavia, Italy), 14(4), 736–746. </a:t>
            </a:r>
            <a:r>
              <a:rPr lang="en-US" sz="1900" dirty="0">
                <a:latin typeface="Arial" panose="020B0604020202020204" pitchFamily="34" charset="0"/>
                <a:cs typeface="Arial" panose="020B0604020202020204" pitchFamily="34" charset="0"/>
                <a:hlinkClick r:id="rId4"/>
              </a:rPr>
              <a:t>https://doi.org/10.3390/audiolres14040062</a:t>
            </a:r>
            <a:r>
              <a:rPr lang="en-US" sz="1900" dirty="0">
                <a:latin typeface="Arial" panose="020B0604020202020204" pitchFamily="34" charset="0"/>
                <a:cs typeface="Arial" panose="020B0604020202020204" pitchFamily="34" charset="0"/>
              </a:rPr>
              <a:t> </a:t>
            </a:r>
            <a:r>
              <a:rPr lang="en-US" sz="1900" baseline="30000" dirty="0">
                <a:latin typeface="Arial" panose="020B0604020202020204" pitchFamily="34" charset="0"/>
                <a:cs typeface="Arial" panose="020B0604020202020204" pitchFamily="34" charset="0"/>
              </a:rPr>
              <a:t>18</a:t>
            </a:r>
            <a:r>
              <a:rPr lang="en-US" sz="19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282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482990-4A3E-118A-DA2B-F3AC27FC1B3F}"/>
              </a:ext>
            </a:extLst>
          </p:cNvPr>
          <p:cNvSpPr>
            <a:spLocks noGrp="1"/>
          </p:cNvSpPr>
          <p:nvPr>
            <p:ph idx="1"/>
          </p:nvPr>
        </p:nvSpPr>
        <p:spPr>
          <a:xfrm>
            <a:off x="152400" y="838200"/>
            <a:ext cx="8839200" cy="5169091"/>
          </a:xfrm>
        </p:spPr>
        <p:txBody>
          <a:bodyPr>
            <a:noAutofit/>
          </a:bodyPr>
          <a:lstStyle/>
          <a:p>
            <a:pPr marL="109728" indent="0">
              <a:buNone/>
            </a:pPr>
            <a:r>
              <a:rPr lang="en-US" sz="1800" dirty="0">
                <a:latin typeface="Arial" panose="020B0604020202020204" pitchFamily="34" charset="0"/>
                <a:cs typeface="Arial" panose="020B0604020202020204" pitchFamily="34" charset="0"/>
              </a:rPr>
              <a:t>Barton, J. J. S., Duchaine, B., &amp; </a:t>
            </a:r>
            <a:r>
              <a:rPr lang="en-US" sz="1800" dirty="0" err="1">
                <a:latin typeface="Arial" panose="020B0604020202020204" pitchFamily="34" charset="0"/>
                <a:cs typeface="Arial" panose="020B0604020202020204" pitchFamily="34" charset="0"/>
              </a:rPr>
              <a:t>Albonico</a:t>
            </a:r>
            <a:r>
              <a:rPr lang="en-US" sz="1800" dirty="0">
                <a:latin typeface="Arial" panose="020B0604020202020204" pitchFamily="34" charset="0"/>
                <a:cs typeface="Arial" panose="020B0604020202020204" pitchFamily="34" charset="0"/>
              </a:rPr>
              <a:t>, A.(2025). Imagery and perception in acquired prosopagnosia: Functional variants and their relation to structure. </a:t>
            </a:r>
            <a:r>
              <a:rPr lang="en-US" sz="1800" i="1" dirty="0">
                <a:latin typeface="Arial" panose="020B0604020202020204" pitchFamily="34" charset="0"/>
                <a:cs typeface="Arial" panose="020B0604020202020204" pitchFamily="34" charset="0"/>
              </a:rPr>
              <a:t>Cortex</a:t>
            </a:r>
            <a:r>
              <a:rPr lang="en-US" sz="1800" dirty="0">
                <a:latin typeface="Arial" panose="020B0604020202020204" pitchFamily="34" charset="0"/>
                <a:cs typeface="Arial" panose="020B0604020202020204" pitchFamily="34" charset="0"/>
              </a:rPr>
              <a:t>, 183, 330–348.</a:t>
            </a:r>
            <a:r>
              <a:rPr lang="en-US" sz="1800" u="sng" dirty="0">
                <a:latin typeface="Arial" panose="020B0604020202020204" pitchFamily="34" charset="0"/>
                <a:cs typeface="Arial" panose="020B0604020202020204" pitchFamily="34" charset="0"/>
                <a:hlinkClick r:id="rId2"/>
              </a:rPr>
              <a:t>https://doi.org/10.1016/j.cortex.2024.11.011</a:t>
            </a:r>
            <a:r>
              <a:rPr lang="en-US" sz="1800" dirty="0">
                <a:latin typeface="Arial" panose="020B0604020202020204" pitchFamily="34" charset="0"/>
                <a:cs typeface="Arial" panose="020B0604020202020204" pitchFamily="34" charset="0"/>
              </a:rPr>
              <a:t> </a:t>
            </a:r>
            <a:r>
              <a:rPr lang="en-US" sz="1800" baseline="30000" dirty="0">
                <a:latin typeface="Arial" panose="020B0604020202020204" pitchFamily="34" charset="0"/>
                <a:cs typeface="Arial" panose="020B0604020202020204" pitchFamily="34" charset="0"/>
              </a:rPr>
              <a:t>19</a:t>
            </a:r>
          </a:p>
          <a:p>
            <a:pPr marL="109728" indent="0">
              <a:buNone/>
            </a:pPr>
            <a:endParaRPr lang="en-US" sz="1800" dirty="0">
              <a:latin typeface="Arial" panose="020B0604020202020204" pitchFamily="34" charset="0"/>
              <a:cs typeface="Arial" panose="020B0604020202020204" pitchFamily="34" charset="0"/>
            </a:endParaRPr>
          </a:p>
          <a:p>
            <a:pPr marL="109728" indent="0">
              <a:buNone/>
            </a:pPr>
            <a:r>
              <a:rPr lang="en-US" sz="1800" b="0" i="0" dirty="0">
                <a:solidFill>
                  <a:srgbClr val="3A3A3A"/>
                </a:solidFill>
                <a:effectLst/>
                <a:latin typeface="Arial" panose="020B0604020202020204" pitchFamily="34" charset="0"/>
                <a:cs typeface="Arial" panose="020B0604020202020204" pitchFamily="34" charset="0"/>
              </a:rPr>
              <a:t>McDowell, N., St Clair Tracy, H., Blaikie, A., Ravenscroft, J., &amp; Dutton, G. N. (2024). Hiding in plain sight: children with visual perceptual difficulties in schools. </a:t>
            </a:r>
            <a:r>
              <a:rPr lang="en-US" sz="1800" b="0" i="1" dirty="0">
                <a:solidFill>
                  <a:srgbClr val="3A3A3A"/>
                </a:solidFill>
                <a:effectLst/>
                <a:latin typeface="Arial" panose="020B0604020202020204" pitchFamily="34" charset="0"/>
                <a:cs typeface="Arial" panose="020B0604020202020204" pitchFamily="34" charset="0"/>
              </a:rPr>
              <a:t>Frontiers in Human Neuroscience</a:t>
            </a:r>
            <a:r>
              <a:rPr lang="en-US" sz="1800" b="0" i="0" dirty="0">
                <a:solidFill>
                  <a:srgbClr val="3A3A3A"/>
                </a:solidFill>
                <a:effectLst/>
                <a:latin typeface="Arial" panose="020B0604020202020204" pitchFamily="34" charset="0"/>
                <a:cs typeface="Arial" panose="020B0604020202020204" pitchFamily="34" charset="0"/>
              </a:rPr>
              <a:t>, </a:t>
            </a:r>
            <a:r>
              <a:rPr lang="en-US" sz="1800" b="0" i="1" dirty="0">
                <a:solidFill>
                  <a:srgbClr val="3A3A3A"/>
                </a:solidFill>
                <a:effectLst/>
                <a:latin typeface="Arial" panose="020B0604020202020204" pitchFamily="34" charset="0"/>
                <a:cs typeface="Arial" panose="020B0604020202020204" pitchFamily="34" charset="0"/>
              </a:rPr>
              <a:t>18</a:t>
            </a:r>
            <a:r>
              <a:rPr lang="en-US" sz="1800" b="0" i="0" dirty="0">
                <a:solidFill>
                  <a:srgbClr val="3A3A3A"/>
                </a:solidFill>
                <a:effectLst/>
                <a:latin typeface="Arial" panose="020B0604020202020204" pitchFamily="34" charset="0"/>
                <a:cs typeface="Arial" panose="020B0604020202020204" pitchFamily="34" charset="0"/>
              </a:rPr>
              <a:t>, 1496730. </a:t>
            </a:r>
            <a:r>
              <a:rPr lang="en-US" sz="1800" b="0" i="0" dirty="0">
                <a:solidFill>
                  <a:srgbClr val="3A3A3A"/>
                </a:solidFill>
                <a:effectLst/>
                <a:latin typeface="Arial" panose="020B0604020202020204" pitchFamily="34" charset="0"/>
                <a:cs typeface="Arial" panose="020B0604020202020204" pitchFamily="34" charset="0"/>
                <a:hlinkClick r:id="rId3"/>
              </a:rPr>
              <a:t>https://doi.org/10.3389/fnhum.2024.1496730</a:t>
            </a:r>
            <a:r>
              <a:rPr lang="en-US" sz="1800" b="0" i="0" dirty="0">
                <a:solidFill>
                  <a:srgbClr val="3A3A3A"/>
                </a:solidFill>
                <a:effectLst/>
                <a:latin typeface="Arial" panose="020B0604020202020204" pitchFamily="34" charset="0"/>
                <a:cs typeface="Arial" panose="020B0604020202020204" pitchFamily="34" charset="0"/>
              </a:rPr>
              <a:t> </a:t>
            </a:r>
            <a:r>
              <a:rPr lang="en-US" sz="1800" b="0" i="0" baseline="30000" dirty="0">
                <a:solidFill>
                  <a:srgbClr val="3A3A3A"/>
                </a:solidFill>
                <a:effectLst/>
                <a:latin typeface="Arial" panose="020B0604020202020204" pitchFamily="34" charset="0"/>
                <a:cs typeface="Arial" panose="020B0604020202020204" pitchFamily="34" charset="0"/>
              </a:rPr>
              <a:t>20</a:t>
            </a:r>
          </a:p>
          <a:p>
            <a:pPr marL="109728" indent="0">
              <a:buNone/>
            </a:pPr>
            <a:endParaRPr lang="en-US" sz="1800" baseline="30000" dirty="0">
              <a:solidFill>
                <a:srgbClr val="3A3A3A"/>
              </a:solidFill>
              <a:latin typeface="Arial" panose="020B0604020202020204" pitchFamily="34" charset="0"/>
              <a:cs typeface="Arial" panose="020B0604020202020204" pitchFamily="34" charset="0"/>
            </a:endParaRPr>
          </a:p>
          <a:p>
            <a:pPr marL="109728" indent="0">
              <a:buNone/>
            </a:pPr>
            <a:r>
              <a:rPr lang="en-US" sz="1800" dirty="0">
                <a:latin typeface="Arial" panose="020B0604020202020204" pitchFamily="34" charset="0"/>
                <a:cs typeface="Arial" panose="020B0604020202020204" pitchFamily="34" charset="0"/>
              </a:rPr>
              <a:t>U.S. Department of Justice Civil Rights Division (February 28, 2020) Guide to Disability Rights Laws. </a:t>
            </a:r>
            <a:r>
              <a:rPr lang="en-US" sz="1800" dirty="0">
                <a:latin typeface="Arial" panose="020B0604020202020204" pitchFamily="34" charset="0"/>
                <a:cs typeface="Arial" panose="020B0604020202020204" pitchFamily="34" charset="0"/>
                <a:hlinkClick r:id="rId4"/>
              </a:rPr>
              <a:t>Guide to Disability Rights Laws | ADA.gov</a:t>
            </a:r>
            <a:r>
              <a:rPr lang="en-US" sz="1800" dirty="0">
                <a:latin typeface="Arial" panose="020B0604020202020204" pitchFamily="34" charset="0"/>
                <a:cs typeface="Arial" panose="020B0604020202020204" pitchFamily="34" charset="0"/>
              </a:rPr>
              <a:t> </a:t>
            </a:r>
            <a:r>
              <a:rPr lang="en-US" sz="1800" baseline="30000" dirty="0">
                <a:latin typeface="Arial" panose="020B0604020202020204" pitchFamily="34" charset="0"/>
                <a:cs typeface="Arial" panose="020B0604020202020204" pitchFamily="34" charset="0"/>
              </a:rPr>
              <a:t>21</a:t>
            </a:r>
            <a:endParaRPr lang="en-US" sz="1800" b="0" i="0" dirty="0">
              <a:effectLst/>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109728" indent="0">
              <a:buNone/>
            </a:pPr>
            <a:r>
              <a:rPr lang="en-US" sz="1800" dirty="0">
                <a:latin typeface="Arial" panose="020B0604020202020204" pitchFamily="34" charset="0"/>
                <a:cs typeface="Arial" panose="020B0604020202020204" pitchFamily="34" charset="0"/>
              </a:rPr>
              <a:t>University of Liverpool (n.d.) Brain Injury associated Visual Impairment Questionnaire (BIVI-IQ) </a:t>
            </a:r>
            <a:r>
              <a:rPr lang="en-US" sz="1800" dirty="0">
                <a:latin typeface="Arial" panose="020B0604020202020204" pitchFamily="34" charset="0"/>
                <a:cs typeface="Arial" panose="020B0604020202020204" pitchFamily="34" charset="0"/>
                <a:hlinkClick r:id="rId5"/>
              </a:rPr>
              <a:t>BIVI-IQ | Institute of Population Health | University of Liverpool</a:t>
            </a:r>
            <a:endParaRPr lang="en-US" sz="1800" dirty="0">
              <a:latin typeface="Arial" panose="020B0604020202020204" pitchFamily="34" charset="0"/>
              <a:cs typeface="Arial" panose="020B0604020202020204" pitchFamily="34" charset="0"/>
            </a:endParaRPr>
          </a:p>
          <a:p>
            <a:pPr marL="109728" indent="0">
              <a:buNone/>
            </a:pPr>
            <a:r>
              <a:rPr lang="en-US" sz="1800" dirty="0">
                <a:latin typeface="Arial" panose="020B0604020202020204" pitchFamily="34" charset="0"/>
                <a:cs typeface="Arial" panose="020B0604020202020204" pitchFamily="34" charset="0"/>
              </a:rPr>
              <a:t>CVI Scotland (2026) Mainstream Secondary School Partnership Model. </a:t>
            </a:r>
            <a:r>
              <a:rPr lang="en-US" sz="1800" dirty="0">
                <a:latin typeface="Arial" panose="020B0604020202020204" pitchFamily="34" charset="0"/>
                <a:cs typeface="Arial" panose="020B0604020202020204" pitchFamily="34" charset="0"/>
                <a:hlinkClick r:id="rId6"/>
              </a:rPr>
              <a:t>What is CVI? — CVI Scotland</a:t>
            </a:r>
            <a:r>
              <a:rPr lang="en-US" sz="1800" dirty="0">
                <a:latin typeface="Arial" panose="020B0604020202020204" pitchFamily="34" charset="0"/>
                <a:cs typeface="Arial" panose="020B0604020202020204" pitchFamily="34" charset="0"/>
              </a:rPr>
              <a:t> </a:t>
            </a:r>
            <a:r>
              <a:rPr lang="en-US" sz="1800" baseline="30000" dirty="0">
                <a:latin typeface="Arial" panose="020B0604020202020204" pitchFamily="34" charset="0"/>
                <a:cs typeface="Arial" panose="020B0604020202020204" pitchFamily="34" charset="0"/>
              </a:rPr>
              <a:t>22</a:t>
            </a:r>
          </a:p>
          <a:p>
            <a:pPr marL="109728"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01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VI &amp; Profound Difficulties Learning">
            <a:hlinkClick r:id="" action="ppaction://media"/>
            <a:extLst>
              <a:ext uri="{FF2B5EF4-FFF2-40B4-BE49-F238E27FC236}">
                <a16:creationId xmlns:a16="http://schemas.microsoft.com/office/drawing/2014/main" id="{9D7AED60-FD5A-1F30-2453-1D79202C3498}"/>
              </a:ext>
            </a:extLst>
          </p:cNvPr>
          <p:cNvPicPr>
            <a:picLocks noRot="1" noChangeAspect="1"/>
          </p:cNvPicPr>
          <p:nvPr>
            <a:videoFile r:link="rId1"/>
          </p:nvPr>
        </p:nvPicPr>
        <p:blipFill>
          <a:blip r:embed="rId3"/>
          <a:stretch>
            <a:fillRect/>
          </a:stretch>
        </p:blipFill>
        <p:spPr>
          <a:xfrm>
            <a:off x="676290" y="1524000"/>
            <a:ext cx="7952040" cy="4479925"/>
          </a:xfrm>
          <a:prstGeom prst="rect">
            <a:avLst/>
          </a:prstGeom>
        </p:spPr>
      </p:pic>
    </p:spTree>
    <p:extLst>
      <p:ext uri="{BB962C8B-B14F-4D97-AF65-F5344CB8AC3E}">
        <p14:creationId xmlns:p14="http://schemas.microsoft.com/office/powerpoint/2010/main" val="31133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75955F-CE59-23BD-7146-E6F0EEFAEEDD}"/>
              </a:ext>
            </a:extLst>
          </p:cNvPr>
          <p:cNvSpPr>
            <a:spLocks noGrp="1"/>
          </p:cNvSpPr>
          <p:nvPr>
            <p:ph idx="1"/>
          </p:nvPr>
        </p:nvSpPr>
        <p:spPr>
          <a:xfrm>
            <a:off x="228600" y="1219200"/>
            <a:ext cx="8610600" cy="5486400"/>
          </a:xfrm>
        </p:spPr>
        <p:txBody>
          <a:bodyPr>
            <a:noAutofit/>
          </a:bodyPr>
          <a:lstStyle/>
          <a:p>
            <a:r>
              <a:rPr lang="en-US" sz="2400" dirty="0">
                <a:latin typeface="Arial" panose="020B0604020202020204" pitchFamily="34" charset="0"/>
                <a:cs typeface="Arial" panose="020B0604020202020204" pitchFamily="34" charset="0"/>
              </a:rPr>
              <a:t>A neurodegenerative disease with the prominence of simultanagnosia. However optic ataxia and ocular apraxia may also be present.  </a:t>
            </a:r>
          </a:p>
          <a:p>
            <a:r>
              <a:rPr lang="en-US" sz="2400" dirty="0">
                <a:latin typeface="Arial" panose="020B0604020202020204" pitchFamily="34" charset="0"/>
                <a:cs typeface="Arial" panose="020B0604020202020204" pitchFamily="34" charset="0"/>
              </a:rPr>
              <a:t>Syndrome leads to Alzheimer's disease in adults, often younger than 65 years old. </a:t>
            </a:r>
          </a:p>
          <a:p>
            <a:r>
              <a:rPr lang="en-US" sz="2400" dirty="0">
                <a:latin typeface="Arial" panose="020B0604020202020204" pitchFamily="34" charset="0"/>
                <a:cs typeface="Arial" panose="020B0604020202020204" pitchFamily="34" charset="0"/>
              </a:rPr>
              <a:t>Often visual spatial dysfunction is the first sign of PCA</a:t>
            </a:r>
          </a:p>
          <a:p>
            <a:r>
              <a:rPr lang="en-US" sz="2400" dirty="0">
                <a:latin typeface="Arial" panose="020B0604020202020204" pitchFamily="34" charset="0"/>
                <a:cs typeface="Arial" panose="020B0604020202020204" pitchFamily="34" charset="0"/>
              </a:rPr>
              <a:t>Often begins with the higher order visual dysfunctions</a:t>
            </a:r>
          </a:p>
          <a:p>
            <a:r>
              <a:rPr lang="en-US" sz="2400" dirty="0">
                <a:latin typeface="Arial" panose="020B0604020202020204" pitchFamily="34" charset="0"/>
                <a:cs typeface="Arial" panose="020B0604020202020204" pitchFamily="34" charset="0"/>
              </a:rPr>
              <a:t>Could also be associated with Lewy body pathology with Alzheimer's</a:t>
            </a:r>
          </a:p>
          <a:p>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5A01ABD-A40D-A39B-68B6-C462DD0CBA2F}"/>
              </a:ext>
            </a:extLst>
          </p:cNvPr>
          <p:cNvSpPr>
            <a:spLocks noGrp="1"/>
          </p:cNvSpPr>
          <p:nvPr>
            <p:ph type="title"/>
          </p:nvPr>
        </p:nvSpPr>
        <p:spPr>
          <a:xfrm>
            <a:off x="2133600" y="152400"/>
            <a:ext cx="6781800" cy="838200"/>
          </a:xfrm>
        </p:spPr>
        <p:txBody>
          <a:bodyPr>
            <a:normAutofit fontScale="90000"/>
          </a:bodyPr>
          <a:lstStyle/>
          <a:p>
            <a:pPr algn="r"/>
            <a:r>
              <a:rPr lang="en-US" sz="3200" b="0" dirty="0">
                <a:solidFill>
                  <a:srgbClr val="7030A0"/>
                </a:solidFill>
                <a:effectLst/>
                <a:latin typeface="Arial" panose="020B0604020202020204" pitchFamily="34" charset="0"/>
                <a:cs typeface="Arial" panose="020B0604020202020204" pitchFamily="34" charset="0"/>
              </a:rPr>
              <a:t>Posterior Cortical Atrophy (PCA)</a:t>
            </a:r>
            <a:r>
              <a:rPr lang="en-US" sz="3200" b="0" baseline="30000" dirty="0">
                <a:solidFill>
                  <a:srgbClr val="7030A0"/>
                </a:solidFill>
                <a:effectLst/>
                <a:latin typeface="Arial" panose="020B0604020202020204" pitchFamily="34" charset="0"/>
                <a:cs typeface="Arial" panose="020B0604020202020204" pitchFamily="34" charset="0"/>
              </a:rPr>
              <a:t>14,16</a:t>
            </a:r>
            <a:r>
              <a:rPr lang="en-US" sz="3200" b="0" dirty="0">
                <a:solidFill>
                  <a:srgbClr val="7030A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985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6AF5DD-5941-B48C-B395-82E120D7EE57}"/>
              </a:ext>
            </a:extLst>
          </p:cNvPr>
          <p:cNvSpPr>
            <a:spLocks noGrp="1"/>
          </p:cNvSpPr>
          <p:nvPr>
            <p:ph type="title"/>
          </p:nvPr>
        </p:nvSpPr>
        <p:spPr>
          <a:xfrm>
            <a:off x="457200" y="990600"/>
            <a:ext cx="8229600" cy="1143000"/>
          </a:xfrm>
        </p:spPr>
        <p:txBody>
          <a:bodyPr anchor="ctr">
            <a:normAutofit/>
          </a:bodyPr>
          <a:lstStyle/>
          <a:p>
            <a:pPr algn="ctr">
              <a:lnSpc>
                <a:spcPct val="90000"/>
              </a:lnSpc>
            </a:pPr>
            <a:r>
              <a:rPr lang="en-US" sz="3500" b="0" dirty="0">
                <a:solidFill>
                  <a:srgbClr val="7030A0"/>
                </a:solidFill>
                <a:effectLst/>
                <a:latin typeface="Arial" panose="020B0604020202020204" pitchFamily="34" charset="0"/>
                <a:cs typeface="Arial" panose="020B0604020202020204" pitchFamily="34" charset="0"/>
              </a:rPr>
              <a:t>PCA – three must be present for diagnosis</a:t>
            </a:r>
            <a:r>
              <a:rPr lang="en-US" sz="3500" b="0" baseline="30000" dirty="0">
                <a:solidFill>
                  <a:srgbClr val="7030A0"/>
                </a:solidFill>
                <a:effectLst/>
                <a:latin typeface="Arial" panose="020B0604020202020204" pitchFamily="34" charset="0"/>
                <a:cs typeface="Arial" panose="020B0604020202020204" pitchFamily="34" charset="0"/>
              </a:rPr>
              <a:t>16</a:t>
            </a:r>
            <a:endParaRPr lang="en-US" sz="3500" b="0" dirty="0">
              <a:solidFill>
                <a:srgbClr val="7030A0"/>
              </a:solidFill>
              <a:effectLst/>
              <a:latin typeface="Arial" panose="020B0604020202020204" pitchFamily="34" charset="0"/>
              <a:cs typeface="Arial" panose="020B0604020202020204" pitchFamily="34" charset="0"/>
            </a:endParaRPr>
          </a:p>
        </p:txBody>
      </p:sp>
      <p:graphicFrame>
        <p:nvGraphicFramePr>
          <p:cNvPr id="5" name="Content Placeholder 1">
            <a:extLst>
              <a:ext uri="{FF2B5EF4-FFF2-40B4-BE49-F238E27FC236}">
                <a16:creationId xmlns:a16="http://schemas.microsoft.com/office/drawing/2014/main" id="{BF6B2642-CE88-06C6-8018-BB588E8FC123}"/>
              </a:ext>
            </a:extLst>
          </p:cNvPr>
          <p:cNvGraphicFramePr>
            <a:graphicFrameLocks noGrp="1"/>
          </p:cNvGraphicFramePr>
          <p:nvPr>
            <p:ph idx="1"/>
            <p:extLst>
              <p:ext uri="{D42A27DB-BD31-4B8C-83A1-F6EECF244321}">
                <p14:modId xmlns:p14="http://schemas.microsoft.com/office/powerpoint/2010/main" val="3977921472"/>
              </p:ext>
            </p:extLst>
          </p:nvPr>
        </p:nvGraphicFramePr>
        <p:xfrm>
          <a:off x="457200" y="2286000"/>
          <a:ext cx="8229600" cy="372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306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BVI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VIB Official Template.potx" id="{A512DEAA-4766-4992-A25E-DF526964E977}" vid="{CD6E431C-FD93-4196-A9C5-5F67F007AEB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 dockstate="right" visibility="0" width="350" row="3">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4E079A86-31D8-4E96-B262-7589D92F9B53}">
  <we:reference id="wa200003052" version="6.0.0.0" store="en-US" storeType="OMEX"/>
  <we:alternateReferences>
    <we:reference id="WA200003052" version="6.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36C355F-7B53-486F-95BA-127203B1CE69}">
  <we:reference id="wa104051163" version="1.2.0.3" store="en-US" storeType="OMEX"/>
  <we:alternateReferences>
    <we:reference id="WA104051163" version="1.2.0.3" store=""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D501F9A-9E73-4E2A-BE0E-913AC776404A}">
  <we:reference id="wa200002492" version="1.0.0.3" store="en-US" storeType="OMEX"/>
  <we:alternateReferences>
    <we:reference id="WA200002492" version="1.0.0.3" store="WA20000249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VRCBVI Official Template</Template>
  <TotalTime>10372</TotalTime>
  <Words>4313</Words>
  <Application>Microsoft Office PowerPoint</Application>
  <PresentationFormat>On-screen Show (4:3)</PresentationFormat>
  <Paragraphs>331</Paragraphs>
  <Slides>62</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High Tower Text</vt:lpstr>
      <vt:lpstr>Lucida Sans Unicode</vt:lpstr>
      <vt:lpstr>Verdana</vt:lpstr>
      <vt:lpstr>Wingdings 2</vt:lpstr>
      <vt:lpstr>Wingdings 3</vt:lpstr>
      <vt:lpstr>DBVI Template</vt:lpstr>
      <vt:lpstr>How Does Brain Based Visual Impairment Impact Adults Differently from Children?</vt:lpstr>
      <vt:lpstr>Today’s Agenda</vt:lpstr>
      <vt:lpstr>Blindness and Low Vision </vt:lpstr>
      <vt:lpstr>PowerPoint Presentation</vt:lpstr>
      <vt:lpstr>Definitions: CVI in Children </vt:lpstr>
      <vt:lpstr>PowerPoint Presentation</vt:lpstr>
      <vt:lpstr>PowerPoint Presentation</vt:lpstr>
      <vt:lpstr>Posterior Cortical Atrophy (PCA)14,16  </vt:lpstr>
      <vt:lpstr>PCA – three must be present for diagnosis16</vt:lpstr>
      <vt:lpstr>PowerPoint Presentation</vt:lpstr>
      <vt:lpstr>Some of the causes of brain based visual impairments in adults </vt:lpstr>
      <vt:lpstr>PowerPoint Presentation</vt:lpstr>
      <vt:lpstr>Terminology &amp; Scenarios  </vt:lpstr>
      <vt:lpstr>Terms Apply to Both Adults and Children </vt:lpstr>
      <vt:lpstr>Related to Children </vt:lpstr>
      <vt:lpstr>Human Brain</vt:lpstr>
      <vt:lpstr>Two Visual Streams Model : Dorsal </vt:lpstr>
      <vt:lpstr>Two Visual Streams Model : Ventral </vt:lpstr>
      <vt:lpstr>Perceiving Motion </vt:lpstr>
      <vt:lpstr>Topographic Agnosia17 </vt:lpstr>
      <vt:lpstr>Scenario</vt:lpstr>
      <vt:lpstr>Auditory Processing Disorder or APD18</vt:lpstr>
      <vt:lpstr>Scenario</vt:lpstr>
      <vt:lpstr>Related to Adults</vt:lpstr>
      <vt:lpstr>PowerPoint Presentation</vt:lpstr>
      <vt:lpstr>Simultanagnosia</vt:lpstr>
      <vt:lpstr>Scenario</vt:lpstr>
      <vt:lpstr>Apraxia22</vt:lpstr>
      <vt:lpstr>Prosopagnosia19 </vt:lpstr>
      <vt:lpstr>Scenario</vt:lpstr>
      <vt:lpstr>Agraphia23</vt:lpstr>
      <vt:lpstr>Optic Ataxia20</vt:lpstr>
      <vt:lpstr>PowerPoint Presentation</vt:lpstr>
      <vt:lpstr>Scenario</vt:lpstr>
      <vt:lpstr>Laws Related to Individuals with a Disability  </vt:lpstr>
      <vt:lpstr>  Federal Laws for All Individuals with a Disability21  </vt:lpstr>
      <vt:lpstr>Federal Laws for All Individuals with a Disability21</vt:lpstr>
      <vt:lpstr>IDEA and Children with CVI </vt:lpstr>
      <vt:lpstr>Children and Adults with Brain Based Visual Impairments: Supports</vt:lpstr>
      <vt:lpstr>PowerPoint Presentation</vt:lpstr>
      <vt:lpstr>Supports for Children with CVI  </vt:lpstr>
      <vt:lpstr>Academics: Based on CVI Scotland’s Partnership Model22 </vt:lpstr>
      <vt:lpstr>Academics: Based on CVI Scotland’s Partnership Model22 </vt:lpstr>
      <vt:lpstr>Example of What Radio Language is NOT </vt:lpstr>
      <vt:lpstr>Example of What Radio Language IS </vt:lpstr>
      <vt:lpstr>Academics: Based on CVI Scotland’s Partnership Model22 </vt:lpstr>
      <vt:lpstr>O&amp;M Supports  </vt:lpstr>
      <vt:lpstr>Assessment tool for O&amp;M for Children with CVI </vt:lpstr>
      <vt:lpstr>Supports for Adults with PCA or other Brain Based Visual Impairments</vt:lpstr>
      <vt:lpstr>BIVI-QI</vt:lpstr>
      <vt:lpstr>Tools for Assessment </vt:lpstr>
      <vt:lpstr>PowerPoint Presentation</vt:lpstr>
      <vt:lpstr>PowerPoint Presentation</vt:lpstr>
      <vt:lpstr>The Newcastle Adult CVI Inventory </vt:lpstr>
      <vt:lpstr>PowerPoint Presentation</vt:lpstr>
      <vt:lpstr>Activities of Daily Living (ADL)   </vt:lpstr>
      <vt:lpstr>Questions or Thoughts?</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Collette, Jessica (DBVI)</dc:creator>
  <cp:lastModifiedBy>VAL KIRCHER</cp:lastModifiedBy>
  <cp:revision>1</cp:revision>
  <dcterms:created xsi:type="dcterms:W3CDTF">2022-12-09T15:44:59Z</dcterms:created>
  <dcterms:modified xsi:type="dcterms:W3CDTF">2026-03-17T00:50:13Z</dcterms:modified>
</cp:coreProperties>
</file>